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95" r:id="rId2"/>
    <p:sldId id="324" r:id="rId3"/>
    <p:sldId id="346" r:id="rId4"/>
    <p:sldId id="338" r:id="rId5"/>
    <p:sldId id="356" r:id="rId6"/>
    <p:sldId id="354" r:id="rId7"/>
    <p:sldId id="361" r:id="rId8"/>
    <p:sldId id="362" r:id="rId9"/>
    <p:sldId id="363" r:id="rId10"/>
    <p:sldId id="328" r:id="rId11"/>
    <p:sldId id="358" r:id="rId12"/>
    <p:sldId id="359" r:id="rId13"/>
    <p:sldId id="360" r:id="rId14"/>
    <p:sldId id="351" r:id="rId15"/>
    <p:sldId id="355" r:id="rId16"/>
    <p:sldId id="352" r:id="rId17"/>
    <p:sldId id="353" r:id="rId18"/>
    <p:sldId id="345" r:id="rId19"/>
    <p:sldId id="357" r:id="rId20"/>
    <p:sldId id="294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499795-F716-4CDB-9279-216A3641117A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3FC813D-0E82-44D1-B2F5-C3FC9F30155C}">
      <dgm:prSet custT="1"/>
      <dgm:spPr/>
      <dgm:t>
        <a:bodyPr/>
        <a:lstStyle/>
        <a:p>
          <a:pPr algn="ctr" rtl="0"/>
          <a:r>
            <a:rPr lang="ru-RU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Продолжать работу по созданию единого образовательного пространства направленного на повышение качества дошкольного образования и реализации образовательной программы ДОУ</a:t>
          </a:r>
          <a:endParaRPr lang="ru-RU" sz="32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E0022261-4B55-452F-9291-A3F475DA4737}" type="parTrans" cxnId="{5D111D5E-FEE1-4292-A857-A66AC4E98976}">
      <dgm:prSet/>
      <dgm:spPr/>
      <dgm:t>
        <a:bodyPr/>
        <a:lstStyle/>
        <a:p>
          <a:endParaRPr lang="ru-RU"/>
        </a:p>
      </dgm:t>
    </dgm:pt>
    <dgm:pt modelId="{297358D9-7E1A-43CA-94C3-91627FDC4450}" type="sibTrans" cxnId="{5D111D5E-FEE1-4292-A857-A66AC4E98976}">
      <dgm:prSet/>
      <dgm:spPr/>
      <dgm:t>
        <a:bodyPr/>
        <a:lstStyle/>
        <a:p>
          <a:endParaRPr lang="ru-RU"/>
        </a:p>
      </dgm:t>
    </dgm:pt>
    <dgm:pt modelId="{E50A0B03-F908-480E-A253-82138E99F100}" type="pres">
      <dgm:prSet presAssocID="{11499795-F716-4CDB-9279-216A3641117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45B26B-E814-440F-B662-8F50911A7F13}" type="pres">
      <dgm:prSet presAssocID="{F3FC813D-0E82-44D1-B2F5-C3FC9F30155C}" presName="parentText" presStyleLbl="node1" presStyleIdx="0" presStyleCnt="1" custLinFactNeighborX="-1754" custLinFactNeighborY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D111D5E-FEE1-4292-A857-A66AC4E98976}" srcId="{11499795-F716-4CDB-9279-216A3641117A}" destId="{F3FC813D-0E82-44D1-B2F5-C3FC9F30155C}" srcOrd="0" destOrd="0" parTransId="{E0022261-4B55-452F-9291-A3F475DA4737}" sibTransId="{297358D9-7E1A-43CA-94C3-91627FDC4450}"/>
    <dgm:cxn modelId="{9474B71A-E488-4DDA-84D2-446E73DDBC27}" type="presOf" srcId="{11499795-F716-4CDB-9279-216A3641117A}" destId="{E50A0B03-F908-480E-A253-82138E99F100}" srcOrd="0" destOrd="0" presId="urn:microsoft.com/office/officeart/2005/8/layout/vList2"/>
    <dgm:cxn modelId="{E03EECA9-E49E-4185-BF42-A64E64570442}" type="presOf" srcId="{F3FC813D-0E82-44D1-B2F5-C3FC9F30155C}" destId="{1A45B26B-E814-440F-B662-8F50911A7F13}" srcOrd="0" destOrd="0" presId="urn:microsoft.com/office/officeart/2005/8/layout/vList2"/>
    <dgm:cxn modelId="{BB8537B0-C00D-4758-97AF-E6771686E98C}" type="presParOf" srcId="{E50A0B03-F908-480E-A253-82138E99F100}" destId="{1A45B26B-E814-440F-B662-8F50911A7F1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F68557C-6266-48AD-97F2-C2E1BB9945A3}" type="doc">
      <dgm:prSet loTypeId="urn:microsoft.com/office/officeart/2008/layout/PictureStrips" loCatId="pictur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1F88E37-638F-408F-A3AB-2AA1CA9C35A3}">
      <dgm:prSet custT="1"/>
      <dgm:spPr/>
      <dgm:t>
        <a:bodyPr/>
        <a:lstStyle/>
        <a:p>
          <a:pPr rtl="0"/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проведение занятий с участием родителей;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5EB5E700-56D3-4AB8-9D07-039DED8D2382}" type="parTrans" cxnId="{32A3B4F6-2796-40C9-B7AB-3387ABF7250A}">
      <dgm:prSet/>
      <dgm:spPr/>
      <dgm:t>
        <a:bodyPr/>
        <a:lstStyle/>
        <a:p>
          <a:endParaRPr lang="ru-RU"/>
        </a:p>
      </dgm:t>
    </dgm:pt>
    <dgm:pt modelId="{5A39A725-12A1-4BB9-B978-29628FF8B6ED}" type="sibTrans" cxnId="{32A3B4F6-2796-40C9-B7AB-3387ABF7250A}">
      <dgm:prSet/>
      <dgm:spPr/>
      <dgm:t>
        <a:bodyPr/>
        <a:lstStyle/>
        <a:p>
          <a:endParaRPr lang="ru-RU"/>
        </a:p>
      </dgm:t>
    </dgm:pt>
    <dgm:pt modelId="{54E22D23-4728-46CA-AE7C-3CDBC7A5F76E}">
      <dgm:prSet custT="1"/>
      <dgm:spPr/>
      <dgm:t>
        <a:bodyPr/>
        <a:lstStyle/>
        <a:p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реализация проектов;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370FF116-3651-4F85-AB3F-11125CD5ADBF}" type="parTrans" cxnId="{99E4A822-385D-4A25-9B67-0C11C72C1FF1}">
      <dgm:prSet/>
      <dgm:spPr/>
      <dgm:t>
        <a:bodyPr/>
        <a:lstStyle/>
        <a:p>
          <a:endParaRPr lang="ru-RU"/>
        </a:p>
      </dgm:t>
    </dgm:pt>
    <dgm:pt modelId="{6BEAFE5D-088A-4074-AF66-DDC639461F17}" type="sibTrans" cxnId="{99E4A822-385D-4A25-9B67-0C11C72C1FF1}">
      <dgm:prSet/>
      <dgm:spPr/>
      <dgm:t>
        <a:bodyPr/>
        <a:lstStyle/>
        <a:p>
          <a:endParaRPr lang="ru-RU"/>
        </a:p>
      </dgm:t>
    </dgm:pt>
    <dgm:pt modelId="{F7E89A31-4A57-494C-A5EF-6A9D3ECFD965}">
      <dgm:prSet custT="1"/>
      <dgm:spPr/>
      <dgm:t>
        <a:bodyPr/>
        <a:lstStyle/>
        <a:p>
          <a:pPr algn="ctr"/>
          <a:r>
            <a:rPr lang="ru-RU" sz="1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тематические родительские собрания;</a:t>
          </a:r>
          <a:endParaRPr lang="ru-RU" sz="18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552E0C04-4833-46C2-9FB7-6CC68F510D89}" type="parTrans" cxnId="{D994B6AD-3913-459D-8058-9234FECAC8CC}">
      <dgm:prSet/>
      <dgm:spPr/>
      <dgm:t>
        <a:bodyPr/>
        <a:lstStyle/>
        <a:p>
          <a:endParaRPr lang="ru-RU"/>
        </a:p>
      </dgm:t>
    </dgm:pt>
    <dgm:pt modelId="{B4FA4380-99A1-43D8-9597-F444ADCC2D51}" type="sibTrans" cxnId="{D994B6AD-3913-459D-8058-9234FECAC8CC}">
      <dgm:prSet/>
      <dgm:spPr/>
      <dgm:t>
        <a:bodyPr/>
        <a:lstStyle/>
        <a:p>
          <a:endParaRPr lang="ru-RU"/>
        </a:p>
      </dgm:t>
    </dgm:pt>
    <dgm:pt modelId="{E2B54A2E-ADB5-4F31-9564-0D348DAD6B29}">
      <dgm:prSet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взаимодействие на основе комплектов книг по программе;</a:t>
          </a:r>
          <a:endParaRPr lang="ru-RU" sz="18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1962F32B-ED60-4B96-8698-4EB9B0CD5D98}" type="parTrans" cxnId="{F89B9AB5-D276-42B3-85BA-8E85D6157978}">
      <dgm:prSet/>
      <dgm:spPr/>
      <dgm:t>
        <a:bodyPr/>
        <a:lstStyle/>
        <a:p>
          <a:endParaRPr lang="ru-RU"/>
        </a:p>
      </dgm:t>
    </dgm:pt>
    <dgm:pt modelId="{CDB0AB89-2916-4774-A4A1-9D76B9230261}" type="sibTrans" cxnId="{F89B9AB5-D276-42B3-85BA-8E85D6157978}">
      <dgm:prSet/>
      <dgm:spPr/>
      <dgm:t>
        <a:bodyPr/>
        <a:lstStyle/>
        <a:p>
          <a:endParaRPr lang="ru-RU"/>
        </a:p>
      </dgm:t>
    </dgm:pt>
    <dgm:pt modelId="{11619A9C-49BF-44DB-A9D1-901709F07E72}">
      <dgm:prSet custT="1"/>
      <dgm:spPr/>
      <dgm:t>
        <a:bodyPr/>
        <a:lstStyle/>
        <a:p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консультации</a:t>
          </a:r>
          <a:r>
            <a:rPr lang="ru-RU" sz="18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по реализации программы;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CD6025F6-E41E-47B7-BF01-1355FC1E3CC6}" type="parTrans" cxnId="{18645E66-6DCA-4159-8D0B-E61B1A954CF6}">
      <dgm:prSet/>
      <dgm:spPr/>
      <dgm:t>
        <a:bodyPr/>
        <a:lstStyle/>
        <a:p>
          <a:endParaRPr lang="ru-RU"/>
        </a:p>
      </dgm:t>
    </dgm:pt>
    <dgm:pt modelId="{7606E909-A5F3-47E8-8F7C-BF0542E2C39C}" type="sibTrans" cxnId="{18645E66-6DCA-4159-8D0B-E61B1A954CF6}">
      <dgm:prSet/>
      <dgm:spPr/>
      <dgm:t>
        <a:bodyPr/>
        <a:lstStyle/>
        <a:p>
          <a:endParaRPr lang="ru-RU"/>
        </a:p>
      </dgm:t>
    </dgm:pt>
    <dgm:pt modelId="{6356FA07-E1B0-4832-B4D5-EA28C2D16267}">
      <dgm:prSet custT="1"/>
      <dgm:spPr/>
      <dgm:t>
        <a:bodyPr/>
        <a:lstStyle/>
        <a:p>
          <a:pPr algn="ctr"/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мастер-классы;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1E314A15-538E-4492-AC53-1DA2E53FD366}" type="parTrans" cxnId="{7CBC237D-39D9-4EDE-9740-A2EF264A3D1C}">
      <dgm:prSet/>
      <dgm:spPr/>
      <dgm:t>
        <a:bodyPr/>
        <a:lstStyle/>
        <a:p>
          <a:endParaRPr lang="ru-RU"/>
        </a:p>
      </dgm:t>
    </dgm:pt>
    <dgm:pt modelId="{085066FF-9B94-458F-B342-9C6058B41AD4}" type="sibTrans" cxnId="{7CBC237D-39D9-4EDE-9740-A2EF264A3D1C}">
      <dgm:prSet/>
      <dgm:spPr/>
      <dgm:t>
        <a:bodyPr/>
        <a:lstStyle/>
        <a:p>
          <a:endParaRPr lang="ru-RU"/>
        </a:p>
      </dgm:t>
    </dgm:pt>
    <dgm:pt modelId="{B9D78B29-C202-4327-9E14-30B4216E0164}">
      <dgm:prSet custT="1"/>
      <dgm:spPr/>
      <dgm:t>
        <a:bodyPr/>
        <a:lstStyle/>
        <a:p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родительский клуб; 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777EF75F-44C1-4AD5-A65A-D00A185540CA}" type="parTrans" cxnId="{1C605444-ED29-4A8A-AB4F-5EC20EEFDCBD}">
      <dgm:prSet/>
      <dgm:spPr/>
      <dgm:t>
        <a:bodyPr/>
        <a:lstStyle/>
        <a:p>
          <a:endParaRPr lang="ru-RU"/>
        </a:p>
      </dgm:t>
    </dgm:pt>
    <dgm:pt modelId="{F895621D-840E-4A3C-B2F2-51212FAED377}" type="sibTrans" cxnId="{1C605444-ED29-4A8A-AB4F-5EC20EEFDCBD}">
      <dgm:prSet/>
      <dgm:spPr/>
      <dgm:t>
        <a:bodyPr/>
        <a:lstStyle/>
        <a:p>
          <a:endParaRPr lang="ru-RU"/>
        </a:p>
      </dgm:t>
    </dgm:pt>
    <dgm:pt modelId="{4D1C8E9C-5571-4CF4-8243-3EBF053B5A11}">
      <dgm:prSet custT="1"/>
      <dgm:spPr/>
      <dgm:t>
        <a:bodyPr/>
        <a:lstStyle/>
        <a:p>
          <a:pPr algn="ctr"/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информирование</a:t>
          </a:r>
          <a:r>
            <a:rPr lang="ru-RU" sz="18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в системе </a:t>
          </a:r>
          <a:r>
            <a:rPr lang="ru-RU" sz="1800" baseline="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Сферум</a:t>
          </a:r>
          <a:r>
            <a:rPr lang="ru-RU" sz="18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baseline="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Госпабликах</a:t>
          </a:r>
          <a:r>
            <a:rPr lang="ru-RU" sz="18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;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A12469B4-9BBA-45D5-822E-B9BD2BDD1919}" type="parTrans" cxnId="{286A05EC-6674-46C6-8DF7-6416D9FDD33D}">
      <dgm:prSet/>
      <dgm:spPr/>
      <dgm:t>
        <a:bodyPr/>
        <a:lstStyle/>
        <a:p>
          <a:endParaRPr lang="ru-RU"/>
        </a:p>
      </dgm:t>
    </dgm:pt>
    <dgm:pt modelId="{D23798AD-8B6E-4BB6-9A7F-F2EF3D1A00E8}" type="sibTrans" cxnId="{286A05EC-6674-46C6-8DF7-6416D9FDD33D}">
      <dgm:prSet/>
      <dgm:spPr/>
      <dgm:t>
        <a:bodyPr/>
        <a:lstStyle/>
        <a:p>
          <a:endParaRPr lang="ru-RU"/>
        </a:p>
      </dgm:t>
    </dgm:pt>
    <dgm:pt modelId="{492768C6-4A75-4C1A-9112-773684F03739}">
      <dgm:prSet custT="1"/>
      <dgm:spPr/>
      <dgm:t>
        <a:bodyPr/>
        <a:lstStyle/>
        <a:p>
          <a:pPr algn="ctr"/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 привлечение родителей к       участию в </a:t>
          </a:r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праздниках. 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460FB9F6-2541-43E7-BC13-332FF4F706A3}" type="parTrans" cxnId="{EED889A4-E939-4393-BEC6-20890D146B89}">
      <dgm:prSet/>
      <dgm:spPr/>
      <dgm:t>
        <a:bodyPr/>
        <a:lstStyle/>
        <a:p>
          <a:endParaRPr lang="ru-RU"/>
        </a:p>
      </dgm:t>
    </dgm:pt>
    <dgm:pt modelId="{104730E1-A24A-49E1-92F7-14F172975312}" type="sibTrans" cxnId="{EED889A4-E939-4393-BEC6-20890D146B89}">
      <dgm:prSet/>
      <dgm:spPr/>
      <dgm:t>
        <a:bodyPr/>
        <a:lstStyle/>
        <a:p>
          <a:endParaRPr lang="ru-RU"/>
        </a:p>
      </dgm:t>
    </dgm:pt>
    <dgm:pt modelId="{22455A16-10E2-442E-8E82-7271DC90AA52}">
      <dgm:prSet custT="1"/>
      <dgm:spPr/>
      <dgm:t>
        <a:bodyPr/>
        <a:lstStyle/>
        <a:p>
          <a:pPr algn="ctr"/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совместное творчество;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A9696BD9-5F60-4B2C-A244-6BA41466D760}" type="sibTrans" cxnId="{5FB0DCBA-C5BA-422E-A47D-C7731E91A8F7}">
      <dgm:prSet/>
      <dgm:spPr/>
      <dgm:t>
        <a:bodyPr/>
        <a:lstStyle/>
        <a:p>
          <a:endParaRPr lang="ru-RU"/>
        </a:p>
      </dgm:t>
    </dgm:pt>
    <dgm:pt modelId="{980105CE-16F8-4EFC-98A6-D6BD3879213B}" type="parTrans" cxnId="{5FB0DCBA-C5BA-422E-A47D-C7731E91A8F7}">
      <dgm:prSet/>
      <dgm:spPr/>
      <dgm:t>
        <a:bodyPr/>
        <a:lstStyle/>
        <a:p>
          <a:endParaRPr lang="ru-RU"/>
        </a:p>
      </dgm:t>
    </dgm:pt>
    <dgm:pt modelId="{D7E3BFCE-4302-4AF3-BF04-55120F440E92}">
      <dgm:prSet custT="1"/>
      <dgm:spPr/>
      <dgm:t>
        <a:bodyPr/>
        <a:lstStyle/>
        <a:p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   </a:t>
          </a:r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активные формы сотрудничества;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122F133A-776E-4074-9FF1-8F31776B69F8}" type="sibTrans" cxnId="{5FC2412F-95E4-4696-AD84-A84B1ECF8CBF}">
      <dgm:prSet/>
      <dgm:spPr/>
      <dgm:t>
        <a:bodyPr/>
        <a:lstStyle/>
        <a:p>
          <a:endParaRPr lang="ru-RU"/>
        </a:p>
      </dgm:t>
    </dgm:pt>
    <dgm:pt modelId="{6068624E-FC4D-4952-9F3D-C3EE343C854D}" type="parTrans" cxnId="{5FC2412F-95E4-4696-AD84-A84B1ECF8CBF}">
      <dgm:prSet/>
      <dgm:spPr/>
      <dgm:t>
        <a:bodyPr/>
        <a:lstStyle/>
        <a:p>
          <a:endParaRPr lang="ru-RU"/>
        </a:p>
      </dgm:t>
    </dgm:pt>
    <dgm:pt modelId="{D934E492-190B-4A56-9A97-6EC57D6D1DD6}" type="pres">
      <dgm:prSet presAssocID="{7F68557C-6266-48AD-97F2-C2E1BB9945A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CAC5CC2-9E8B-4C8E-BAB6-64DF0ADBE2E2}" type="pres">
      <dgm:prSet presAssocID="{C1F88E37-638F-408F-A3AB-2AA1CA9C35A3}" presName="composite" presStyleCnt="0"/>
      <dgm:spPr/>
    </dgm:pt>
    <dgm:pt modelId="{E7B974D2-2FD2-4223-8E99-8AEB413C08E8}" type="pres">
      <dgm:prSet presAssocID="{C1F88E37-638F-408F-A3AB-2AA1CA9C35A3}" presName="rect1" presStyleLbl="trAlignAcc1" presStyleIdx="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FB8565-359C-4B25-9597-BFA86DC6480E}" type="pres">
      <dgm:prSet presAssocID="{C1F88E37-638F-408F-A3AB-2AA1CA9C35A3}" presName="rect2" presStyleLbl="fgImgPlace1" presStyleIdx="0" presStyleCnt="11"/>
      <dgm:spPr/>
    </dgm:pt>
    <dgm:pt modelId="{317A1635-1CE8-4F4E-8CDB-4AB70783CFD4}" type="pres">
      <dgm:prSet presAssocID="{5A39A725-12A1-4BB9-B978-29628FF8B6ED}" presName="sibTrans" presStyleCnt="0"/>
      <dgm:spPr/>
    </dgm:pt>
    <dgm:pt modelId="{236F0C6B-760C-4474-9A59-0CBE1941FAE7}" type="pres">
      <dgm:prSet presAssocID="{54E22D23-4728-46CA-AE7C-3CDBC7A5F76E}" presName="composite" presStyleCnt="0"/>
      <dgm:spPr/>
    </dgm:pt>
    <dgm:pt modelId="{63957030-EC04-4B9A-A0CB-AADD7769E937}" type="pres">
      <dgm:prSet presAssocID="{54E22D23-4728-46CA-AE7C-3CDBC7A5F76E}" presName="rect1" presStyleLbl="trAlignAcc1" presStyleIdx="1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59B845-8F80-4F26-A2EC-A721AF00F897}" type="pres">
      <dgm:prSet presAssocID="{54E22D23-4728-46CA-AE7C-3CDBC7A5F76E}" presName="rect2" presStyleLbl="fgImgPlace1" presStyleIdx="1" presStyleCnt="11"/>
      <dgm:spPr/>
    </dgm:pt>
    <dgm:pt modelId="{B1295121-BC5B-4A89-80FF-CC52ADDA1140}" type="pres">
      <dgm:prSet presAssocID="{6BEAFE5D-088A-4074-AF66-DDC639461F17}" presName="sibTrans" presStyleCnt="0"/>
      <dgm:spPr/>
    </dgm:pt>
    <dgm:pt modelId="{2D74305D-0042-4F49-A796-68CBEB7998E9}" type="pres">
      <dgm:prSet presAssocID="{F7E89A31-4A57-494C-A5EF-6A9D3ECFD965}" presName="composite" presStyleCnt="0"/>
      <dgm:spPr/>
    </dgm:pt>
    <dgm:pt modelId="{1006686E-CC5C-4545-B500-FFF5D6C602A0}" type="pres">
      <dgm:prSet presAssocID="{F7E89A31-4A57-494C-A5EF-6A9D3ECFD965}" presName="rect1" presStyleLbl="trAlignAcc1" presStyleIdx="2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F05FB0-0992-4116-9D38-267D8691FD8E}" type="pres">
      <dgm:prSet presAssocID="{F7E89A31-4A57-494C-A5EF-6A9D3ECFD965}" presName="rect2" presStyleLbl="fgImgPlace1" presStyleIdx="2" presStyleCnt="11"/>
      <dgm:spPr/>
    </dgm:pt>
    <dgm:pt modelId="{29760C74-1E92-481A-A24D-08BAC775AA36}" type="pres">
      <dgm:prSet presAssocID="{B4FA4380-99A1-43D8-9597-F444ADCC2D51}" presName="sibTrans" presStyleCnt="0"/>
      <dgm:spPr/>
    </dgm:pt>
    <dgm:pt modelId="{4337A87F-1FBF-4A1D-99BA-3BAD0F099B84}" type="pres">
      <dgm:prSet presAssocID="{E2B54A2E-ADB5-4F31-9564-0D348DAD6B29}" presName="composite" presStyleCnt="0"/>
      <dgm:spPr/>
    </dgm:pt>
    <dgm:pt modelId="{2AECE88B-36D2-445C-8093-0C14F04820E2}" type="pres">
      <dgm:prSet presAssocID="{E2B54A2E-ADB5-4F31-9564-0D348DAD6B29}" presName="rect1" presStyleLbl="trAlignAcc1" presStyleIdx="3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92719B-2057-4625-9C65-67430DFAAD73}" type="pres">
      <dgm:prSet presAssocID="{E2B54A2E-ADB5-4F31-9564-0D348DAD6B29}" presName="rect2" presStyleLbl="fgImgPlace1" presStyleIdx="3" presStyleCnt="11"/>
      <dgm:spPr/>
    </dgm:pt>
    <dgm:pt modelId="{EF5A1915-0E1D-4E43-964E-58362CCC8FEB}" type="pres">
      <dgm:prSet presAssocID="{CDB0AB89-2916-4774-A4A1-9D76B9230261}" presName="sibTrans" presStyleCnt="0"/>
      <dgm:spPr/>
    </dgm:pt>
    <dgm:pt modelId="{CAB0252D-2CE8-44E1-ACD2-C0C64C34978A}" type="pres">
      <dgm:prSet presAssocID="{11619A9C-49BF-44DB-A9D1-901709F07E72}" presName="composite" presStyleCnt="0"/>
      <dgm:spPr/>
    </dgm:pt>
    <dgm:pt modelId="{A155FA77-DEF4-42E1-B799-37ADC66CC151}" type="pres">
      <dgm:prSet presAssocID="{11619A9C-49BF-44DB-A9D1-901709F07E72}" presName="rect1" presStyleLbl="trAlignAcc1" presStyleIdx="4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2FE699-05A5-4C13-9042-3F8715EE8355}" type="pres">
      <dgm:prSet presAssocID="{11619A9C-49BF-44DB-A9D1-901709F07E72}" presName="rect2" presStyleLbl="fgImgPlace1" presStyleIdx="4" presStyleCnt="11"/>
      <dgm:spPr/>
    </dgm:pt>
    <dgm:pt modelId="{0194054B-844E-4D29-930D-148C0483C87C}" type="pres">
      <dgm:prSet presAssocID="{7606E909-A5F3-47E8-8F7C-BF0542E2C39C}" presName="sibTrans" presStyleCnt="0"/>
      <dgm:spPr/>
    </dgm:pt>
    <dgm:pt modelId="{9E8C33E0-FF1B-413A-87E3-B8496B1F1C00}" type="pres">
      <dgm:prSet presAssocID="{D7E3BFCE-4302-4AF3-BF04-55120F440E92}" presName="composite" presStyleCnt="0"/>
      <dgm:spPr/>
    </dgm:pt>
    <dgm:pt modelId="{4AF8893E-98E1-46A5-AE5A-65239D1E28CF}" type="pres">
      <dgm:prSet presAssocID="{D7E3BFCE-4302-4AF3-BF04-55120F440E92}" presName="rect1" presStyleLbl="trAlignAcc1" presStyleIdx="5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6A2E0F-48E0-4CCD-95DE-BD0C8D26CC0D}" type="pres">
      <dgm:prSet presAssocID="{D7E3BFCE-4302-4AF3-BF04-55120F440E92}" presName="rect2" presStyleLbl="fgImgPlace1" presStyleIdx="5" presStyleCnt="11"/>
      <dgm:spPr/>
    </dgm:pt>
    <dgm:pt modelId="{9938E411-969D-4731-B733-82F376EFBD21}" type="pres">
      <dgm:prSet presAssocID="{122F133A-776E-4074-9FF1-8F31776B69F8}" presName="sibTrans" presStyleCnt="0"/>
      <dgm:spPr/>
    </dgm:pt>
    <dgm:pt modelId="{3DA66D2B-87A7-44E6-B5BC-5D1C02742A92}" type="pres">
      <dgm:prSet presAssocID="{22455A16-10E2-442E-8E82-7271DC90AA52}" presName="composite" presStyleCnt="0"/>
      <dgm:spPr/>
    </dgm:pt>
    <dgm:pt modelId="{5B285DC6-0822-4A70-9B30-48FA57CBA85D}" type="pres">
      <dgm:prSet presAssocID="{22455A16-10E2-442E-8E82-7271DC90AA52}" presName="rect1" presStyleLbl="trAlignAcc1" presStyleIdx="6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FA0B22-7A8E-4B0F-AF95-49ED78DB6AC7}" type="pres">
      <dgm:prSet presAssocID="{22455A16-10E2-442E-8E82-7271DC90AA52}" presName="rect2" presStyleLbl="fgImgPlace1" presStyleIdx="6" presStyleCnt="11"/>
      <dgm:spPr/>
    </dgm:pt>
    <dgm:pt modelId="{5C1DB1A0-0AF0-4D5D-98A5-2C87A72DA585}" type="pres">
      <dgm:prSet presAssocID="{A9696BD9-5F60-4B2C-A244-6BA41466D760}" presName="sibTrans" presStyleCnt="0"/>
      <dgm:spPr/>
    </dgm:pt>
    <dgm:pt modelId="{0F51B2FE-F7EE-4120-A67B-01FB2948FA0C}" type="pres">
      <dgm:prSet presAssocID="{6356FA07-E1B0-4832-B4D5-EA28C2D16267}" presName="composite" presStyleCnt="0"/>
      <dgm:spPr/>
    </dgm:pt>
    <dgm:pt modelId="{6B9CBC87-9F1D-4652-9384-BCDD9945DA0E}" type="pres">
      <dgm:prSet presAssocID="{6356FA07-E1B0-4832-B4D5-EA28C2D16267}" presName="rect1" presStyleLbl="trAlignAcc1" presStyleIdx="7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896237-FF5B-4DE3-9CBF-9E4A8124EA75}" type="pres">
      <dgm:prSet presAssocID="{6356FA07-E1B0-4832-B4D5-EA28C2D16267}" presName="rect2" presStyleLbl="fgImgPlace1" presStyleIdx="7" presStyleCnt="11"/>
      <dgm:spPr/>
    </dgm:pt>
    <dgm:pt modelId="{89A88DC6-0FB7-44FA-BDB6-07A1F8622352}" type="pres">
      <dgm:prSet presAssocID="{085066FF-9B94-458F-B342-9C6058B41AD4}" presName="sibTrans" presStyleCnt="0"/>
      <dgm:spPr/>
    </dgm:pt>
    <dgm:pt modelId="{2B241713-9EF3-4253-AC52-117F49F0937E}" type="pres">
      <dgm:prSet presAssocID="{B9D78B29-C202-4327-9E14-30B4216E0164}" presName="composite" presStyleCnt="0"/>
      <dgm:spPr/>
    </dgm:pt>
    <dgm:pt modelId="{BA871A59-18E4-4012-8770-AA8AC6AB3DB0}" type="pres">
      <dgm:prSet presAssocID="{B9D78B29-C202-4327-9E14-30B4216E0164}" presName="rect1" presStyleLbl="trAlignAcc1" presStyleIdx="8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402848-611D-4181-94FF-6EF9174DC6CC}" type="pres">
      <dgm:prSet presAssocID="{B9D78B29-C202-4327-9E14-30B4216E0164}" presName="rect2" presStyleLbl="fgImgPlace1" presStyleIdx="8" presStyleCnt="11"/>
      <dgm:spPr/>
    </dgm:pt>
    <dgm:pt modelId="{D7A1852D-475C-4988-9878-AA90085DC43A}" type="pres">
      <dgm:prSet presAssocID="{F895621D-840E-4A3C-B2F2-51212FAED377}" presName="sibTrans" presStyleCnt="0"/>
      <dgm:spPr/>
    </dgm:pt>
    <dgm:pt modelId="{8FD96C4F-38C0-4ED5-A518-1A69B51636CC}" type="pres">
      <dgm:prSet presAssocID="{4D1C8E9C-5571-4CF4-8243-3EBF053B5A11}" presName="composite" presStyleCnt="0"/>
      <dgm:spPr/>
    </dgm:pt>
    <dgm:pt modelId="{C69B5B6A-0EBB-4315-AA1E-3CE47750D22E}" type="pres">
      <dgm:prSet presAssocID="{4D1C8E9C-5571-4CF4-8243-3EBF053B5A11}" presName="rect1" presStyleLbl="trAlignAcc1" presStyleIdx="9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4698E8-C438-425B-81CC-6A17E9F74A49}" type="pres">
      <dgm:prSet presAssocID="{4D1C8E9C-5571-4CF4-8243-3EBF053B5A11}" presName="rect2" presStyleLbl="fgImgPlace1" presStyleIdx="9" presStyleCnt="11"/>
      <dgm:spPr/>
    </dgm:pt>
    <dgm:pt modelId="{0DC14706-12BF-4A3D-9F23-6549EB0EF85A}" type="pres">
      <dgm:prSet presAssocID="{D23798AD-8B6E-4BB6-9A7F-F2EF3D1A00E8}" presName="sibTrans" presStyleCnt="0"/>
      <dgm:spPr/>
    </dgm:pt>
    <dgm:pt modelId="{F9BEA38B-C71D-4863-95A7-FE8EBBD7EF18}" type="pres">
      <dgm:prSet presAssocID="{492768C6-4A75-4C1A-9112-773684F03739}" presName="composite" presStyleCnt="0"/>
      <dgm:spPr/>
    </dgm:pt>
    <dgm:pt modelId="{C1E8F1D2-D979-4DD7-B752-CFAEEFC1EE4D}" type="pres">
      <dgm:prSet presAssocID="{492768C6-4A75-4C1A-9112-773684F03739}" presName="rect1" presStyleLbl="trAlignAcc1" presStyleIdx="10" presStyleCnt="11" custScaleX="1437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2856C6-DAB7-4418-B099-5DBEA670E372}" type="pres">
      <dgm:prSet presAssocID="{492768C6-4A75-4C1A-9112-773684F03739}" presName="rect2" presStyleLbl="fgImgPlace1" presStyleIdx="10" presStyleCnt="11" custLinFactNeighborX="-91791" custLinFactNeighborY="-5123"/>
      <dgm:spPr/>
    </dgm:pt>
  </dgm:ptLst>
  <dgm:cxnLst>
    <dgm:cxn modelId="{7CBC237D-39D9-4EDE-9740-A2EF264A3D1C}" srcId="{7F68557C-6266-48AD-97F2-C2E1BB9945A3}" destId="{6356FA07-E1B0-4832-B4D5-EA28C2D16267}" srcOrd="7" destOrd="0" parTransId="{1E314A15-538E-4492-AC53-1DA2E53FD366}" sibTransId="{085066FF-9B94-458F-B342-9C6058B41AD4}"/>
    <dgm:cxn modelId="{32A3B4F6-2796-40C9-B7AB-3387ABF7250A}" srcId="{7F68557C-6266-48AD-97F2-C2E1BB9945A3}" destId="{C1F88E37-638F-408F-A3AB-2AA1CA9C35A3}" srcOrd="0" destOrd="0" parTransId="{5EB5E700-56D3-4AB8-9D07-039DED8D2382}" sibTransId="{5A39A725-12A1-4BB9-B978-29628FF8B6ED}"/>
    <dgm:cxn modelId="{13C46F74-DC86-46D6-A281-CB595DE372A3}" type="presOf" srcId="{E2B54A2E-ADB5-4F31-9564-0D348DAD6B29}" destId="{2AECE88B-36D2-445C-8093-0C14F04820E2}" srcOrd="0" destOrd="0" presId="urn:microsoft.com/office/officeart/2008/layout/PictureStrips"/>
    <dgm:cxn modelId="{766292C1-06AB-4031-92DA-44EFE52D137F}" type="presOf" srcId="{54E22D23-4728-46CA-AE7C-3CDBC7A5F76E}" destId="{63957030-EC04-4B9A-A0CB-AADD7769E937}" srcOrd="0" destOrd="0" presId="urn:microsoft.com/office/officeart/2008/layout/PictureStrips"/>
    <dgm:cxn modelId="{286A05EC-6674-46C6-8DF7-6416D9FDD33D}" srcId="{7F68557C-6266-48AD-97F2-C2E1BB9945A3}" destId="{4D1C8E9C-5571-4CF4-8243-3EBF053B5A11}" srcOrd="9" destOrd="0" parTransId="{A12469B4-9BBA-45D5-822E-B9BD2BDD1919}" sibTransId="{D23798AD-8B6E-4BB6-9A7F-F2EF3D1A00E8}"/>
    <dgm:cxn modelId="{2E2EC6DF-1C10-4B1B-A88C-E7E826A79B13}" type="presOf" srcId="{11619A9C-49BF-44DB-A9D1-901709F07E72}" destId="{A155FA77-DEF4-42E1-B799-37ADC66CC151}" srcOrd="0" destOrd="0" presId="urn:microsoft.com/office/officeart/2008/layout/PictureStrips"/>
    <dgm:cxn modelId="{0FC4892E-6386-4DF0-B15F-2BF65F3E4B6F}" type="presOf" srcId="{B9D78B29-C202-4327-9E14-30B4216E0164}" destId="{BA871A59-18E4-4012-8770-AA8AC6AB3DB0}" srcOrd="0" destOrd="0" presId="urn:microsoft.com/office/officeart/2008/layout/PictureStrips"/>
    <dgm:cxn modelId="{5130BF33-AF6E-4636-97EB-8413AE2569A1}" type="presOf" srcId="{C1F88E37-638F-408F-A3AB-2AA1CA9C35A3}" destId="{E7B974D2-2FD2-4223-8E99-8AEB413C08E8}" srcOrd="0" destOrd="0" presId="urn:microsoft.com/office/officeart/2008/layout/PictureStrips"/>
    <dgm:cxn modelId="{99E4A822-385D-4A25-9B67-0C11C72C1FF1}" srcId="{7F68557C-6266-48AD-97F2-C2E1BB9945A3}" destId="{54E22D23-4728-46CA-AE7C-3CDBC7A5F76E}" srcOrd="1" destOrd="0" parTransId="{370FF116-3651-4F85-AB3F-11125CD5ADBF}" sibTransId="{6BEAFE5D-088A-4074-AF66-DDC639461F17}"/>
    <dgm:cxn modelId="{AF4498B8-F57A-4E51-B91F-76A8E771F697}" type="presOf" srcId="{4D1C8E9C-5571-4CF4-8243-3EBF053B5A11}" destId="{C69B5B6A-0EBB-4315-AA1E-3CE47750D22E}" srcOrd="0" destOrd="0" presId="urn:microsoft.com/office/officeart/2008/layout/PictureStrips"/>
    <dgm:cxn modelId="{18645E66-6DCA-4159-8D0B-E61B1A954CF6}" srcId="{7F68557C-6266-48AD-97F2-C2E1BB9945A3}" destId="{11619A9C-49BF-44DB-A9D1-901709F07E72}" srcOrd="4" destOrd="0" parTransId="{CD6025F6-E41E-47B7-BF01-1355FC1E3CC6}" sibTransId="{7606E909-A5F3-47E8-8F7C-BF0542E2C39C}"/>
    <dgm:cxn modelId="{ADBDC475-79E1-4846-80ED-34A5F7A3346B}" type="presOf" srcId="{D7E3BFCE-4302-4AF3-BF04-55120F440E92}" destId="{4AF8893E-98E1-46A5-AE5A-65239D1E28CF}" srcOrd="0" destOrd="0" presId="urn:microsoft.com/office/officeart/2008/layout/PictureStrips"/>
    <dgm:cxn modelId="{19027E32-4606-4088-AB39-C6DA0FE8ABAB}" type="presOf" srcId="{492768C6-4A75-4C1A-9112-773684F03739}" destId="{C1E8F1D2-D979-4DD7-B752-CFAEEFC1EE4D}" srcOrd="0" destOrd="0" presId="urn:microsoft.com/office/officeart/2008/layout/PictureStrips"/>
    <dgm:cxn modelId="{F89B9AB5-D276-42B3-85BA-8E85D6157978}" srcId="{7F68557C-6266-48AD-97F2-C2E1BB9945A3}" destId="{E2B54A2E-ADB5-4F31-9564-0D348DAD6B29}" srcOrd="3" destOrd="0" parTransId="{1962F32B-ED60-4B96-8698-4EB9B0CD5D98}" sibTransId="{CDB0AB89-2916-4774-A4A1-9D76B9230261}"/>
    <dgm:cxn modelId="{5FB0DCBA-C5BA-422E-A47D-C7731E91A8F7}" srcId="{7F68557C-6266-48AD-97F2-C2E1BB9945A3}" destId="{22455A16-10E2-442E-8E82-7271DC90AA52}" srcOrd="6" destOrd="0" parTransId="{980105CE-16F8-4EFC-98A6-D6BD3879213B}" sibTransId="{A9696BD9-5F60-4B2C-A244-6BA41466D760}"/>
    <dgm:cxn modelId="{1C605444-ED29-4A8A-AB4F-5EC20EEFDCBD}" srcId="{7F68557C-6266-48AD-97F2-C2E1BB9945A3}" destId="{B9D78B29-C202-4327-9E14-30B4216E0164}" srcOrd="8" destOrd="0" parTransId="{777EF75F-44C1-4AD5-A65A-D00A185540CA}" sibTransId="{F895621D-840E-4A3C-B2F2-51212FAED377}"/>
    <dgm:cxn modelId="{D994B6AD-3913-459D-8058-9234FECAC8CC}" srcId="{7F68557C-6266-48AD-97F2-C2E1BB9945A3}" destId="{F7E89A31-4A57-494C-A5EF-6A9D3ECFD965}" srcOrd="2" destOrd="0" parTransId="{552E0C04-4833-46C2-9FB7-6CC68F510D89}" sibTransId="{B4FA4380-99A1-43D8-9597-F444ADCC2D51}"/>
    <dgm:cxn modelId="{9007107B-AECD-4129-94E7-C350D5247E66}" type="presOf" srcId="{6356FA07-E1B0-4832-B4D5-EA28C2D16267}" destId="{6B9CBC87-9F1D-4652-9384-BCDD9945DA0E}" srcOrd="0" destOrd="0" presId="urn:microsoft.com/office/officeart/2008/layout/PictureStrips"/>
    <dgm:cxn modelId="{AAA865A0-E596-440D-B1B4-9F013944C315}" type="presOf" srcId="{22455A16-10E2-442E-8E82-7271DC90AA52}" destId="{5B285DC6-0822-4A70-9B30-48FA57CBA85D}" srcOrd="0" destOrd="0" presId="urn:microsoft.com/office/officeart/2008/layout/PictureStrips"/>
    <dgm:cxn modelId="{EED889A4-E939-4393-BEC6-20890D146B89}" srcId="{7F68557C-6266-48AD-97F2-C2E1BB9945A3}" destId="{492768C6-4A75-4C1A-9112-773684F03739}" srcOrd="10" destOrd="0" parTransId="{460FB9F6-2541-43E7-BC13-332FF4F706A3}" sibTransId="{104730E1-A24A-49E1-92F7-14F172975312}"/>
    <dgm:cxn modelId="{5FC2412F-95E4-4696-AD84-A84B1ECF8CBF}" srcId="{7F68557C-6266-48AD-97F2-C2E1BB9945A3}" destId="{D7E3BFCE-4302-4AF3-BF04-55120F440E92}" srcOrd="5" destOrd="0" parTransId="{6068624E-FC4D-4952-9F3D-C3EE343C854D}" sibTransId="{122F133A-776E-4074-9FF1-8F31776B69F8}"/>
    <dgm:cxn modelId="{C22D340D-851B-4242-BFE0-33B81AFC06A3}" type="presOf" srcId="{F7E89A31-4A57-494C-A5EF-6A9D3ECFD965}" destId="{1006686E-CC5C-4545-B500-FFF5D6C602A0}" srcOrd="0" destOrd="0" presId="urn:microsoft.com/office/officeart/2008/layout/PictureStrips"/>
    <dgm:cxn modelId="{C7DE0F5D-8273-4391-A10D-6495F366E336}" type="presOf" srcId="{7F68557C-6266-48AD-97F2-C2E1BB9945A3}" destId="{D934E492-190B-4A56-9A97-6EC57D6D1DD6}" srcOrd="0" destOrd="0" presId="urn:microsoft.com/office/officeart/2008/layout/PictureStrips"/>
    <dgm:cxn modelId="{2E179200-5D2C-4DBF-84C4-5087E63B7C7D}" type="presParOf" srcId="{D934E492-190B-4A56-9A97-6EC57D6D1DD6}" destId="{8CAC5CC2-9E8B-4C8E-BAB6-64DF0ADBE2E2}" srcOrd="0" destOrd="0" presId="urn:microsoft.com/office/officeart/2008/layout/PictureStrips"/>
    <dgm:cxn modelId="{694BC00F-E4D2-4B0D-8663-94C9131E26C3}" type="presParOf" srcId="{8CAC5CC2-9E8B-4C8E-BAB6-64DF0ADBE2E2}" destId="{E7B974D2-2FD2-4223-8E99-8AEB413C08E8}" srcOrd="0" destOrd="0" presId="urn:microsoft.com/office/officeart/2008/layout/PictureStrips"/>
    <dgm:cxn modelId="{526A5A1B-296C-4C82-8DEA-4E37F8321C13}" type="presParOf" srcId="{8CAC5CC2-9E8B-4C8E-BAB6-64DF0ADBE2E2}" destId="{08FB8565-359C-4B25-9597-BFA86DC6480E}" srcOrd="1" destOrd="0" presId="urn:microsoft.com/office/officeart/2008/layout/PictureStrips"/>
    <dgm:cxn modelId="{F6CFF476-E3C1-4139-919F-620D1794EADB}" type="presParOf" srcId="{D934E492-190B-4A56-9A97-6EC57D6D1DD6}" destId="{317A1635-1CE8-4F4E-8CDB-4AB70783CFD4}" srcOrd="1" destOrd="0" presId="urn:microsoft.com/office/officeart/2008/layout/PictureStrips"/>
    <dgm:cxn modelId="{CDB360B6-5A64-45E2-898A-CDEE3A74B170}" type="presParOf" srcId="{D934E492-190B-4A56-9A97-6EC57D6D1DD6}" destId="{236F0C6B-760C-4474-9A59-0CBE1941FAE7}" srcOrd="2" destOrd="0" presId="urn:microsoft.com/office/officeart/2008/layout/PictureStrips"/>
    <dgm:cxn modelId="{99DD0E1F-4999-48C4-AE17-82E4C5B69DCE}" type="presParOf" srcId="{236F0C6B-760C-4474-9A59-0CBE1941FAE7}" destId="{63957030-EC04-4B9A-A0CB-AADD7769E937}" srcOrd="0" destOrd="0" presId="urn:microsoft.com/office/officeart/2008/layout/PictureStrips"/>
    <dgm:cxn modelId="{D888A071-DEA1-4773-A506-73040E2DA37F}" type="presParOf" srcId="{236F0C6B-760C-4474-9A59-0CBE1941FAE7}" destId="{7459B845-8F80-4F26-A2EC-A721AF00F897}" srcOrd="1" destOrd="0" presId="urn:microsoft.com/office/officeart/2008/layout/PictureStrips"/>
    <dgm:cxn modelId="{E01A2048-89C7-414D-99FF-F4C314A6F46B}" type="presParOf" srcId="{D934E492-190B-4A56-9A97-6EC57D6D1DD6}" destId="{B1295121-BC5B-4A89-80FF-CC52ADDA1140}" srcOrd="3" destOrd="0" presId="urn:microsoft.com/office/officeart/2008/layout/PictureStrips"/>
    <dgm:cxn modelId="{B37FE0E1-1B29-4A2A-AB19-DBEA08B8D84F}" type="presParOf" srcId="{D934E492-190B-4A56-9A97-6EC57D6D1DD6}" destId="{2D74305D-0042-4F49-A796-68CBEB7998E9}" srcOrd="4" destOrd="0" presId="urn:microsoft.com/office/officeart/2008/layout/PictureStrips"/>
    <dgm:cxn modelId="{B74B7111-A6A0-44FB-A0A9-ECA5B65884D6}" type="presParOf" srcId="{2D74305D-0042-4F49-A796-68CBEB7998E9}" destId="{1006686E-CC5C-4545-B500-FFF5D6C602A0}" srcOrd="0" destOrd="0" presId="urn:microsoft.com/office/officeart/2008/layout/PictureStrips"/>
    <dgm:cxn modelId="{113322B9-D672-4E0E-80E5-D7E8476A8A5C}" type="presParOf" srcId="{2D74305D-0042-4F49-A796-68CBEB7998E9}" destId="{78F05FB0-0992-4116-9D38-267D8691FD8E}" srcOrd="1" destOrd="0" presId="urn:microsoft.com/office/officeart/2008/layout/PictureStrips"/>
    <dgm:cxn modelId="{C864764C-D650-4131-9145-E9E21F2AFBCD}" type="presParOf" srcId="{D934E492-190B-4A56-9A97-6EC57D6D1DD6}" destId="{29760C74-1E92-481A-A24D-08BAC775AA36}" srcOrd="5" destOrd="0" presId="urn:microsoft.com/office/officeart/2008/layout/PictureStrips"/>
    <dgm:cxn modelId="{74A534FC-5E1C-4555-A551-D15EB1EC43FA}" type="presParOf" srcId="{D934E492-190B-4A56-9A97-6EC57D6D1DD6}" destId="{4337A87F-1FBF-4A1D-99BA-3BAD0F099B84}" srcOrd="6" destOrd="0" presId="urn:microsoft.com/office/officeart/2008/layout/PictureStrips"/>
    <dgm:cxn modelId="{AE98FB62-4306-4401-810E-F04A592FC4AC}" type="presParOf" srcId="{4337A87F-1FBF-4A1D-99BA-3BAD0F099B84}" destId="{2AECE88B-36D2-445C-8093-0C14F04820E2}" srcOrd="0" destOrd="0" presId="urn:microsoft.com/office/officeart/2008/layout/PictureStrips"/>
    <dgm:cxn modelId="{34900225-475B-4BF0-BF7C-10D6ABFD3D7F}" type="presParOf" srcId="{4337A87F-1FBF-4A1D-99BA-3BAD0F099B84}" destId="{FC92719B-2057-4625-9C65-67430DFAAD73}" srcOrd="1" destOrd="0" presId="urn:microsoft.com/office/officeart/2008/layout/PictureStrips"/>
    <dgm:cxn modelId="{85C28C70-48E7-48B4-9F56-78CD7A95D52A}" type="presParOf" srcId="{D934E492-190B-4A56-9A97-6EC57D6D1DD6}" destId="{EF5A1915-0E1D-4E43-964E-58362CCC8FEB}" srcOrd="7" destOrd="0" presId="urn:microsoft.com/office/officeart/2008/layout/PictureStrips"/>
    <dgm:cxn modelId="{7AE3A10F-00EC-4D4B-84C3-D0E0E46AFAA7}" type="presParOf" srcId="{D934E492-190B-4A56-9A97-6EC57D6D1DD6}" destId="{CAB0252D-2CE8-44E1-ACD2-C0C64C34978A}" srcOrd="8" destOrd="0" presId="urn:microsoft.com/office/officeart/2008/layout/PictureStrips"/>
    <dgm:cxn modelId="{4C141C7B-58D3-4D7E-A71D-85F945D06D83}" type="presParOf" srcId="{CAB0252D-2CE8-44E1-ACD2-C0C64C34978A}" destId="{A155FA77-DEF4-42E1-B799-37ADC66CC151}" srcOrd="0" destOrd="0" presId="urn:microsoft.com/office/officeart/2008/layout/PictureStrips"/>
    <dgm:cxn modelId="{3C72030B-658E-4F4B-9C0C-49AD6F0E1FB3}" type="presParOf" srcId="{CAB0252D-2CE8-44E1-ACD2-C0C64C34978A}" destId="{962FE699-05A5-4C13-9042-3F8715EE8355}" srcOrd="1" destOrd="0" presId="urn:microsoft.com/office/officeart/2008/layout/PictureStrips"/>
    <dgm:cxn modelId="{124DA387-6DA2-4BA4-A602-FE12035E7FC0}" type="presParOf" srcId="{D934E492-190B-4A56-9A97-6EC57D6D1DD6}" destId="{0194054B-844E-4D29-930D-148C0483C87C}" srcOrd="9" destOrd="0" presId="urn:microsoft.com/office/officeart/2008/layout/PictureStrips"/>
    <dgm:cxn modelId="{1DC6023A-8EDD-430D-91B0-A0AD8FF7389B}" type="presParOf" srcId="{D934E492-190B-4A56-9A97-6EC57D6D1DD6}" destId="{9E8C33E0-FF1B-413A-87E3-B8496B1F1C00}" srcOrd="10" destOrd="0" presId="urn:microsoft.com/office/officeart/2008/layout/PictureStrips"/>
    <dgm:cxn modelId="{ADE7A11A-D980-4CEF-B76B-EEA4A4B27FAA}" type="presParOf" srcId="{9E8C33E0-FF1B-413A-87E3-B8496B1F1C00}" destId="{4AF8893E-98E1-46A5-AE5A-65239D1E28CF}" srcOrd="0" destOrd="0" presId="urn:microsoft.com/office/officeart/2008/layout/PictureStrips"/>
    <dgm:cxn modelId="{0CC77E24-9BDB-4C74-896F-3052BC41BF51}" type="presParOf" srcId="{9E8C33E0-FF1B-413A-87E3-B8496B1F1C00}" destId="{376A2E0F-48E0-4CCD-95DE-BD0C8D26CC0D}" srcOrd="1" destOrd="0" presId="urn:microsoft.com/office/officeart/2008/layout/PictureStrips"/>
    <dgm:cxn modelId="{991F7B92-DCA7-4A93-8BB2-5CE81D9067A6}" type="presParOf" srcId="{D934E492-190B-4A56-9A97-6EC57D6D1DD6}" destId="{9938E411-969D-4731-B733-82F376EFBD21}" srcOrd="11" destOrd="0" presId="urn:microsoft.com/office/officeart/2008/layout/PictureStrips"/>
    <dgm:cxn modelId="{7D70F081-F643-46B3-9468-F01FCCDE7C09}" type="presParOf" srcId="{D934E492-190B-4A56-9A97-6EC57D6D1DD6}" destId="{3DA66D2B-87A7-44E6-B5BC-5D1C02742A92}" srcOrd="12" destOrd="0" presId="urn:microsoft.com/office/officeart/2008/layout/PictureStrips"/>
    <dgm:cxn modelId="{A5E7EC9B-8631-4294-8E30-FD36714D85C2}" type="presParOf" srcId="{3DA66D2B-87A7-44E6-B5BC-5D1C02742A92}" destId="{5B285DC6-0822-4A70-9B30-48FA57CBA85D}" srcOrd="0" destOrd="0" presId="urn:microsoft.com/office/officeart/2008/layout/PictureStrips"/>
    <dgm:cxn modelId="{7BBD7984-BBBE-4F5C-884F-E3A8E374060D}" type="presParOf" srcId="{3DA66D2B-87A7-44E6-B5BC-5D1C02742A92}" destId="{DEFA0B22-7A8E-4B0F-AF95-49ED78DB6AC7}" srcOrd="1" destOrd="0" presId="urn:microsoft.com/office/officeart/2008/layout/PictureStrips"/>
    <dgm:cxn modelId="{C0E86E42-B7D4-4E1C-B617-F8F606D821DD}" type="presParOf" srcId="{D934E492-190B-4A56-9A97-6EC57D6D1DD6}" destId="{5C1DB1A0-0AF0-4D5D-98A5-2C87A72DA585}" srcOrd="13" destOrd="0" presId="urn:microsoft.com/office/officeart/2008/layout/PictureStrips"/>
    <dgm:cxn modelId="{F8D414DE-E481-4EE9-AE72-F0518CE78914}" type="presParOf" srcId="{D934E492-190B-4A56-9A97-6EC57D6D1DD6}" destId="{0F51B2FE-F7EE-4120-A67B-01FB2948FA0C}" srcOrd="14" destOrd="0" presId="urn:microsoft.com/office/officeart/2008/layout/PictureStrips"/>
    <dgm:cxn modelId="{289AFDBF-03E2-4F0A-B3CB-7979EEA9E65B}" type="presParOf" srcId="{0F51B2FE-F7EE-4120-A67B-01FB2948FA0C}" destId="{6B9CBC87-9F1D-4652-9384-BCDD9945DA0E}" srcOrd="0" destOrd="0" presId="urn:microsoft.com/office/officeart/2008/layout/PictureStrips"/>
    <dgm:cxn modelId="{2DBF618B-ECF6-4535-99C5-348BAF3069DE}" type="presParOf" srcId="{0F51B2FE-F7EE-4120-A67B-01FB2948FA0C}" destId="{36896237-FF5B-4DE3-9CBF-9E4A8124EA75}" srcOrd="1" destOrd="0" presId="urn:microsoft.com/office/officeart/2008/layout/PictureStrips"/>
    <dgm:cxn modelId="{42420238-114E-417E-82A1-93A1B3A6ACA5}" type="presParOf" srcId="{D934E492-190B-4A56-9A97-6EC57D6D1DD6}" destId="{89A88DC6-0FB7-44FA-BDB6-07A1F8622352}" srcOrd="15" destOrd="0" presId="urn:microsoft.com/office/officeart/2008/layout/PictureStrips"/>
    <dgm:cxn modelId="{2CD3C830-169D-4728-9F54-2A4AED77777D}" type="presParOf" srcId="{D934E492-190B-4A56-9A97-6EC57D6D1DD6}" destId="{2B241713-9EF3-4253-AC52-117F49F0937E}" srcOrd="16" destOrd="0" presId="urn:microsoft.com/office/officeart/2008/layout/PictureStrips"/>
    <dgm:cxn modelId="{A4243D29-EABF-4908-B2DE-C8991D38B973}" type="presParOf" srcId="{2B241713-9EF3-4253-AC52-117F49F0937E}" destId="{BA871A59-18E4-4012-8770-AA8AC6AB3DB0}" srcOrd="0" destOrd="0" presId="urn:microsoft.com/office/officeart/2008/layout/PictureStrips"/>
    <dgm:cxn modelId="{8BFD122B-865B-4E4C-9B7D-FD1CB9AA1389}" type="presParOf" srcId="{2B241713-9EF3-4253-AC52-117F49F0937E}" destId="{EF402848-611D-4181-94FF-6EF9174DC6CC}" srcOrd="1" destOrd="0" presId="urn:microsoft.com/office/officeart/2008/layout/PictureStrips"/>
    <dgm:cxn modelId="{0B50FF6C-727D-4817-927E-1CB980905126}" type="presParOf" srcId="{D934E492-190B-4A56-9A97-6EC57D6D1DD6}" destId="{D7A1852D-475C-4988-9878-AA90085DC43A}" srcOrd="17" destOrd="0" presId="urn:microsoft.com/office/officeart/2008/layout/PictureStrips"/>
    <dgm:cxn modelId="{86093E63-1210-4D9A-B093-8A580814E8E1}" type="presParOf" srcId="{D934E492-190B-4A56-9A97-6EC57D6D1DD6}" destId="{8FD96C4F-38C0-4ED5-A518-1A69B51636CC}" srcOrd="18" destOrd="0" presId="urn:microsoft.com/office/officeart/2008/layout/PictureStrips"/>
    <dgm:cxn modelId="{3090F6A4-9522-4DBF-AA0B-C39A2591A7C7}" type="presParOf" srcId="{8FD96C4F-38C0-4ED5-A518-1A69B51636CC}" destId="{C69B5B6A-0EBB-4315-AA1E-3CE47750D22E}" srcOrd="0" destOrd="0" presId="urn:microsoft.com/office/officeart/2008/layout/PictureStrips"/>
    <dgm:cxn modelId="{B30C0CC2-A9DE-4D8A-839D-C1351CE8DB31}" type="presParOf" srcId="{8FD96C4F-38C0-4ED5-A518-1A69B51636CC}" destId="{A24698E8-C438-425B-81CC-6A17E9F74A49}" srcOrd="1" destOrd="0" presId="urn:microsoft.com/office/officeart/2008/layout/PictureStrips"/>
    <dgm:cxn modelId="{E8D4C929-55DA-44D9-9380-C32E0A84A713}" type="presParOf" srcId="{D934E492-190B-4A56-9A97-6EC57D6D1DD6}" destId="{0DC14706-12BF-4A3D-9F23-6549EB0EF85A}" srcOrd="19" destOrd="0" presId="urn:microsoft.com/office/officeart/2008/layout/PictureStrips"/>
    <dgm:cxn modelId="{A582A054-A801-471D-898A-245C7DFAD0A3}" type="presParOf" srcId="{D934E492-190B-4A56-9A97-6EC57D6D1DD6}" destId="{F9BEA38B-C71D-4863-95A7-FE8EBBD7EF18}" srcOrd="20" destOrd="0" presId="urn:microsoft.com/office/officeart/2008/layout/PictureStrips"/>
    <dgm:cxn modelId="{8611CF97-49A1-48F3-AD22-039A88717AC6}" type="presParOf" srcId="{F9BEA38B-C71D-4863-95A7-FE8EBBD7EF18}" destId="{C1E8F1D2-D979-4DD7-B752-CFAEEFC1EE4D}" srcOrd="0" destOrd="0" presId="urn:microsoft.com/office/officeart/2008/layout/PictureStrips"/>
    <dgm:cxn modelId="{4412CDA5-3E0C-482D-9E60-690CF8B77FE2}" type="presParOf" srcId="{F9BEA38B-C71D-4863-95A7-FE8EBBD7EF18}" destId="{252856C6-DAB7-4418-B099-5DBEA670E372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45B26B-E814-440F-B662-8F50911A7F13}">
      <dsp:nvSpPr>
        <dsp:cNvPr id="0" name=""/>
        <dsp:cNvSpPr/>
      </dsp:nvSpPr>
      <dsp:spPr>
        <a:xfrm>
          <a:off x="0" y="1524189"/>
          <a:ext cx="8208912" cy="26617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Продолжать работу по созданию единого образовательного пространства направленного на повышение качества дошкольного образования и реализации образовательной программы ДОУ</a:t>
          </a:r>
          <a:endParaRPr lang="ru-RU" sz="32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129936" y="1654125"/>
        <a:ext cx="7949040" cy="24018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B974D2-2FD2-4223-8E99-8AEB413C08E8}">
      <dsp:nvSpPr>
        <dsp:cNvPr id="0" name=""/>
        <dsp:cNvSpPr/>
      </dsp:nvSpPr>
      <dsp:spPr>
        <a:xfrm>
          <a:off x="115794" y="987058"/>
          <a:ext cx="2687894" cy="83996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38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проведение занятий с участием родителей;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115794" y="987058"/>
        <a:ext cx="2687894" cy="839967"/>
      </dsp:txXfrm>
    </dsp:sp>
    <dsp:sp modelId="{08FB8565-359C-4B25-9597-BFA86DC6480E}">
      <dsp:nvSpPr>
        <dsp:cNvPr id="0" name=""/>
        <dsp:cNvSpPr/>
      </dsp:nvSpPr>
      <dsp:spPr>
        <a:xfrm>
          <a:off x="3799" y="865730"/>
          <a:ext cx="587977" cy="881965"/>
        </a:xfrm>
        <a:prstGeom prst="rec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957030-EC04-4B9A-A0CB-AADD7769E937}">
      <dsp:nvSpPr>
        <dsp:cNvPr id="0" name=""/>
        <dsp:cNvSpPr/>
      </dsp:nvSpPr>
      <dsp:spPr>
        <a:xfrm>
          <a:off x="3102690" y="987058"/>
          <a:ext cx="2687894" cy="83996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38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реализация проектов;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3102690" y="987058"/>
        <a:ext cx="2687894" cy="839967"/>
      </dsp:txXfrm>
    </dsp:sp>
    <dsp:sp modelId="{7459B845-8F80-4F26-A2EC-A721AF00F897}">
      <dsp:nvSpPr>
        <dsp:cNvPr id="0" name=""/>
        <dsp:cNvSpPr/>
      </dsp:nvSpPr>
      <dsp:spPr>
        <a:xfrm>
          <a:off x="2990694" y="865730"/>
          <a:ext cx="587977" cy="881965"/>
        </a:xfrm>
        <a:prstGeom prst="rect">
          <a:avLst/>
        </a:prstGeom>
        <a:solidFill>
          <a:schemeClr val="accent5">
            <a:tint val="50000"/>
            <a:hueOff val="-1068237"/>
            <a:satOff val="4762"/>
            <a:lumOff val="42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06686E-CC5C-4545-B500-FFF5D6C602A0}">
      <dsp:nvSpPr>
        <dsp:cNvPr id="0" name=""/>
        <dsp:cNvSpPr/>
      </dsp:nvSpPr>
      <dsp:spPr>
        <a:xfrm>
          <a:off x="6089586" y="987058"/>
          <a:ext cx="2687894" cy="83996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38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тематические родительские собрания;</a:t>
          </a:r>
          <a:endParaRPr lang="ru-RU" sz="18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6089586" y="987058"/>
        <a:ext cx="2687894" cy="839967"/>
      </dsp:txXfrm>
    </dsp:sp>
    <dsp:sp modelId="{78F05FB0-0992-4116-9D38-267D8691FD8E}">
      <dsp:nvSpPr>
        <dsp:cNvPr id="0" name=""/>
        <dsp:cNvSpPr/>
      </dsp:nvSpPr>
      <dsp:spPr>
        <a:xfrm>
          <a:off x="5977590" y="865730"/>
          <a:ext cx="587977" cy="881965"/>
        </a:xfrm>
        <a:prstGeom prst="rect">
          <a:avLst/>
        </a:prstGeom>
        <a:solidFill>
          <a:schemeClr val="accent5">
            <a:tint val="50000"/>
            <a:hueOff val="-2136473"/>
            <a:satOff val="9523"/>
            <a:lumOff val="84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ECE88B-36D2-445C-8093-0C14F04820E2}">
      <dsp:nvSpPr>
        <dsp:cNvPr id="0" name=""/>
        <dsp:cNvSpPr/>
      </dsp:nvSpPr>
      <dsp:spPr>
        <a:xfrm>
          <a:off x="115794" y="2044484"/>
          <a:ext cx="2687894" cy="83996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38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взаимодействие на основе комплектов книг по программе;</a:t>
          </a:r>
          <a:endParaRPr lang="ru-RU" sz="18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115794" y="2044484"/>
        <a:ext cx="2687894" cy="839967"/>
      </dsp:txXfrm>
    </dsp:sp>
    <dsp:sp modelId="{FC92719B-2057-4625-9C65-67430DFAAD73}">
      <dsp:nvSpPr>
        <dsp:cNvPr id="0" name=""/>
        <dsp:cNvSpPr/>
      </dsp:nvSpPr>
      <dsp:spPr>
        <a:xfrm>
          <a:off x="3799" y="1923155"/>
          <a:ext cx="587977" cy="881965"/>
        </a:xfrm>
        <a:prstGeom prst="rect">
          <a:avLst/>
        </a:prstGeom>
        <a:solidFill>
          <a:schemeClr val="accent5">
            <a:tint val="50000"/>
            <a:hueOff val="-3204710"/>
            <a:satOff val="14285"/>
            <a:lumOff val="126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55FA77-DEF4-42E1-B799-37ADC66CC151}">
      <dsp:nvSpPr>
        <dsp:cNvPr id="0" name=""/>
        <dsp:cNvSpPr/>
      </dsp:nvSpPr>
      <dsp:spPr>
        <a:xfrm>
          <a:off x="3102690" y="2044484"/>
          <a:ext cx="2687894" cy="83996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38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консультации</a:t>
          </a:r>
          <a:r>
            <a:rPr lang="ru-RU" sz="1800" kern="12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по реализации программы;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3102690" y="2044484"/>
        <a:ext cx="2687894" cy="839967"/>
      </dsp:txXfrm>
    </dsp:sp>
    <dsp:sp modelId="{962FE699-05A5-4C13-9042-3F8715EE8355}">
      <dsp:nvSpPr>
        <dsp:cNvPr id="0" name=""/>
        <dsp:cNvSpPr/>
      </dsp:nvSpPr>
      <dsp:spPr>
        <a:xfrm>
          <a:off x="2990694" y="1923155"/>
          <a:ext cx="587977" cy="881965"/>
        </a:xfrm>
        <a:prstGeom prst="rect">
          <a:avLst/>
        </a:prstGeom>
        <a:solidFill>
          <a:schemeClr val="accent5">
            <a:tint val="50000"/>
            <a:hueOff val="-4272946"/>
            <a:satOff val="19047"/>
            <a:lumOff val="168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F8893E-98E1-46A5-AE5A-65239D1E28CF}">
      <dsp:nvSpPr>
        <dsp:cNvPr id="0" name=""/>
        <dsp:cNvSpPr/>
      </dsp:nvSpPr>
      <dsp:spPr>
        <a:xfrm>
          <a:off x="6089586" y="2044484"/>
          <a:ext cx="2687894" cy="83996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38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   </a:t>
          </a: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активные формы сотрудничества;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6089586" y="2044484"/>
        <a:ext cx="2687894" cy="839967"/>
      </dsp:txXfrm>
    </dsp:sp>
    <dsp:sp modelId="{376A2E0F-48E0-4CCD-95DE-BD0C8D26CC0D}">
      <dsp:nvSpPr>
        <dsp:cNvPr id="0" name=""/>
        <dsp:cNvSpPr/>
      </dsp:nvSpPr>
      <dsp:spPr>
        <a:xfrm>
          <a:off x="5977590" y="1923155"/>
          <a:ext cx="587977" cy="881965"/>
        </a:xfrm>
        <a:prstGeom prst="rect">
          <a:avLst/>
        </a:prstGeom>
        <a:solidFill>
          <a:schemeClr val="accent5">
            <a:tint val="50000"/>
            <a:hueOff val="-5341183"/>
            <a:satOff val="23809"/>
            <a:lumOff val="210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285DC6-0822-4A70-9B30-48FA57CBA85D}">
      <dsp:nvSpPr>
        <dsp:cNvPr id="0" name=""/>
        <dsp:cNvSpPr/>
      </dsp:nvSpPr>
      <dsp:spPr>
        <a:xfrm>
          <a:off x="115794" y="3101909"/>
          <a:ext cx="2687894" cy="83996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38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совместное творчество;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115794" y="3101909"/>
        <a:ext cx="2687894" cy="839967"/>
      </dsp:txXfrm>
    </dsp:sp>
    <dsp:sp modelId="{DEFA0B22-7A8E-4B0F-AF95-49ED78DB6AC7}">
      <dsp:nvSpPr>
        <dsp:cNvPr id="0" name=""/>
        <dsp:cNvSpPr/>
      </dsp:nvSpPr>
      <dsp:spPr>
        <a:xfrm>
          <a:off x="3799" y="2980580"/>
          <a:ext cx="587977" cy="881965"/>
        </a:xfrm>
        <a:prstGeom prst="rect">
          <a:avLst/>
        </a:prstGeom>
        <a:solidFill>
          <a:schemeClr val="accent5">
            <a:tint val="50000"/>
            <a:hueOff val="-6409420"/>
            <a:satOff val="28570"/>
            <a:lumOff val="25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9CBC87-9F1D-4652-9384-BCDD9945DA0E}">
      <dsp:nvSpPr>
        <dsp:cNvPr id="0" name=""/>
        <dsp:cNvSpPr/>
      </dsp:nvSpPr>
      <dsp:spPr>
        <a:xfrm>
          <a:off x="3102690" y="3101909"/>
          <a:ext cx="2687894" cy="83996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38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мастер-классы;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3102690" y="3101909"/>
        <a:ext cx="2687894" cy="839967"/>
      </dsp:txXfrm>
    </dsp:sp>
    <dsp:sp modelId="{36896237-FF5B-4DE3-9CBF-9E4A8124EA75}">
      <dsp:nvSpPr>
        <dsp:cNvPr id="0" name=""/>
        <dsp:cNvSpPr/>
      </dsp:nvSpPr>
      <dsp:spPr>
        <a:xfrm>
          <a:off x="2990694" y="2980580"/>
          <a:ext cx="587977" cy="881965"/>
        </a:xfrm>
        <a:prstGeom prst="rect">
          <a:avLst/>
        </a:prstGeom>
        <a:solidFill>
          <a:schemeClr val="accent5">
            <a:tint val="50000"/>
            <a:hueOff val="-7477656"/>
            <a:satOff val="33332"/>
            <a:lumOff val="29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871A59-18E4-4012-8770-AA8AC6AB3DB0}">
      <dsp:nvSpPr>
        <dsp:cNvPr id="0" name=""/>
        <dsp:cNvSpPr/>
      </dsp:nvSpPr>
      <dsp:spPr>
        <a:xfrm>
          <a:off x="6089586" y="3101909"/>
          <a:ext cx="2687894" cy="83996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38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родительский клуб; 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6089586" y="3101909"/>
        <a:ext cx="2687894" cy="839967"/>
      </dsp:txXfrm>
    </dsp:sp>
    <dsp:sp modelId="{EF402848-611D-4181-94FF-6EF9174DC6CC}">
      <dsp:nvSpPr>
        <dsp:cNvPr id="0" name=""/>
        <dsp:cNvSpPr/>
      </dsp:nvSpPr>
      <dsp:spPr>
        <a:xfrm>
          <a:off x="5977590" y="2980580"/>
          <a:ext cx="587977" cy="881965"/>
        </a:xfrm>
        <a:prstGeom prst="rect">
          <a:avLst/>
        </a:prstGeom>
        <a:solidFill>
          <a:schemeClr val="accent5">
            <a:tint val="50000"/>
            <a:hueOff val="-8545893"/>
            <a:satOff val="38094"/>
            <a:lumOff val="336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9B5B6A-0EBB-4315-AA1E-3CE47750D22E}">
      <dsp:nvSpPr>
        <dsp:cNvPr id="0" name=""/>
        <dsp:cNvSpPr/>
      </dsp:nvSpPr>
      <dsp:spPr>
        <a:xfrm>
          <a:off x="1077585" y="4159334"/>
          <a:ext cx="2687894" cy="83996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38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информирование</a:t>
          </a:r>
          <a:r>
            <a:rPr lang="ru-RU" sz="1800" kern="12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в системе </a:t>
          </a:r>
          <a:r>
            <a:rPr lang="ru-RU" sz="1800" kern="1200" baseline="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Сферум</a:t>
          </a:r>
          <a:r>
            <a:rPr lang="ru-RU" sz="1800" kern="12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kern="1200" baseline="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Госпабликах</a:t>
          </a:r>
          <a:r>
            <a:rPr lang="ru-RU" sz="1800" kern="12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;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1077585" y="4159334"/>
        <a:ext cx="2687894" cy="839967"/>
      </dsp:txXfrm>
    </dsp:sp>
    <dsp:sp modelId="{A24698E8-C438-425B-81CC-6A17E9F74A49}">
      <dsp:nvSpPr>
        <dsp:cNvPr id="0" name=""/>
        <dsp:cNvSpPr/>
      </dsp:nvSpPr>
      <dsp:spPr>
        <a:xfrm>
          <a:off x="965590" y="4038006"/>
          <a:ext cx="587977" cy="881965"/>
        </a:xfrm>
        <a:prstGeom prst="rect">
          <a:avLst/>
        </a:prstGeom>
        <a:solidFill>
          <a:schemeClr val="accent5">
            <a:tint val="50000"/>
            <a:hueOff val="-9614129"/>
            <a:satOff val="42855"/>
            <a:lumOff val="37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E8F1D2-D979-4DD7-B752-CFAEEFC1EE4D}">
      <dsp:nvSpPr>
        <dsp:cNvPr id="0" name=""/>
        <dsp:cNvSpPr/>
      </dsp:nvSpPr>
      <dsp:spPr>
        <a:xfrm>
          <a:off x="3952485" y="4159334"/>
          <a:ext cx="3863203" cy="83996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38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 привлечение родителей к       участию в </a:t>
          </a: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праздниках. 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3952485" y="4159334"/>
        <a:ext cx="3863203" cy="839967"/>
      </dsp:txXfrm>
    </dsp:sp>
    <dsp:sp modelId="{252856C6-DAB7-4418-B099-5DBEA670E372}">
      <dsp:nvSpPr>
        <dsp:cNvPr id="0" name=""/>
        <dsp:cNvSpPr/>
      </dsp:nvSpPr>
      <dsp:spPr>
        <a:xfrm>
          <a:off x="3888434" y="3992823"/>
          <a:ext cx="587977" cy="881965"/>
        </a:xfrm>
        <a:prstGeom prst="rect">
          <a:avLst/>
        </a:prstGeom>
        <a:solidFill>
          <a:schemeClr val="accent5">
            <a:tint val="50000"/>
            <a:hueOff val="-10682366"/>
            <a:satOff val="47617"/>
            <a:lumOff val="42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8BE8B8-B077-4600-9E02-81EE25B3E10A}" type="datetimeFigureOut">
              <a:rPr lang="ru-RU" smtClean="0"/>
              <a:pPr/>
              <a:t>18.10.2024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328405-1398-4E1D-8793-15F6AA984D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074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28405-1398-4E1D-8793-15F6AA984DD9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334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28405-1398-4E1D-8793-15F6AA984DD9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210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28405-1398-4E1D-8793-15F6AA984DD9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358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28405-1398-4E1D-8793-15F6AA984DD9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472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8" name="Freeform 12"/>
          <p:cNvSpPr>
            <a:spLocks/>
          </p:cNvSpPr>
          <p:nvPr/>
        </p:nvSpPr>
        <p:spPr bwMode="gray">
          <a:xfrm>
            <a:off x="-9525" y="2997200"/>
            <a:ext cx="2205038" cy="2663825"/>
          </a:xfrm>
          <a:custGeom>
            <a:avLst/>
            <a:gdLst/>
            <a:ahLst/>
            <a:cxnLst>
              <a:cxn ang="0">
                <a:pos x="0" y="1678"/>
              </a:cxn>
              <a:cxn ang="0">
                <a:pos x="0" y="1134"/>
              </a:cxn>
              <a:cxn ang="0">
                <a:pos x="1406" y="0"/>
              </a:cxn>
              <a:cxn ang="0">
                <a:pos x="1406" y="91"/>
              </a:cxn>
              <a:cxn ang="0">
                <a:pos x="0" y="1678"/>
              </a:cxn>
            </a:cxnLst>
            <a:rect l="0" t="0" r="r" b="b"/>
            <a:pathLst>
              <a:path w="1406" h="1678">
                <a:moveTo>
                  <a:pt x="0" y="1678"/>
                </a:moveTo>
                <a:lnTo>
                  <a:pt x="0" y="1134"/>
                </a:lnTo>
                <a:lnTo>
                  <a:pt x="1406" y="0"/>
                </a:lnTo>
                <a:lnTo>
                  <a:pt x="1406" y="91"/>
                </a:lnTo>
                <a:lnTo>
                  <a:pt x="0" y="1678"/>
                </a:lnTo>
                <a:close/>
              </a:path>
            </a:pathLst>
          </a:custGeom>
          <a:solidFill>
            <a:srgbClr val="E0E0E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4103" name="Picture 7" descr="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1447800" y="1782763"/>
            <a:ext cx="7359650" cy="1609725"/>
          </a:xfrm>
          <a:prstGeom prst="rect">
            <a:avLst/>
          </a:prstGeom>
          <a:noFill/>
        </p:spPr>
      </p:pic>
      <p:sp>
        <p:nvSpPr>
          <p:cNvPr id="4104" name="Freeform 8"/>
          <p:cNvSpPr>
            <a:spLocks/>
          </p:cNvSpPr>
          <p:nvPr/>
        </p:nvSpPr>
        <p:spPr bwMode="gray">
          <a:xfrm>
            <a:off x="568325" y="-9525"/>
            <a:ext cx="1784350" cy="68754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90" y="2"/>
              </a:cxn>
              <a:cxn ang="0">
                <a:pos x="1124" y="1373"/>
              </a:cxn>
              <a:cxn ang="0">
                <a:pos x="1124" y="2036"/>
              </a:cxn>
              <a:cxn ang="0">
                <a:pos x="889" y="4343"/>
              </a:cxn>
              <a:cxn ang="0">
                <a:pos x="526" y="4343"/>
              </a:cxn>
              <a:cxn ang="0">
                <a:pos x="1079" y="2031"/>
              </a:cxn>
              <a:cxn ang="0">
                <a:pos x="1079" y="1383"/>
              </a:cxn>
              <a:cxn ang="0">
                <a:pos x="0" y="0"/>
              </a:cxn>
            </a:cxnLst>
            <a:rect l="0" t="0" r="r" b="b"/>
            <a:pathLst>
              <a:path w="1124" h="4343">
                <a:moveTo>
                  <a:pt x="0" y="0"/>
                </a:moveTo>
                <a:lnTo>
                  <a:pt x="490" y="2"/>
                </a:lnTo>
                <a:lnTo>
                  <a:pt x="1124" y="1373"/>
                </a:lnTo>
                <a:lnTo>
                  <a:pt x="1124" y="2036"/>
                </a:lnTo>
                <a:lnTo>
                  <a:pt x="889" y="4343"/>
                </a:lnTo>
                <a:lnTo>
                  <a:pt x="526" y="4343"/>
                </a:lnTo>
                <a:lnTo>
                  <a:pt x="1079" y="2031"/>
                </a:lnTo>
                <a:lnTo>
                  <a:pt x="1079" y="138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05" name="Freeform 9"/>
          <p:cNvSpPr>
            <a:spLocks/>
          </p:cNvSpPr>
          <p:nvPr/>
        </p:nvSpPr>
        <p:spPr bwMode="gray">
          <a:xfrm>
            <a:off x="-12700" y="-9525"/>
            <a:ext cx="2392363" cy="6880225"/>
          </a:xfrm>
          <a:custGeom>
            <a:avLst/>
            <a:gdLst/>
            <a:ahLst/>
            <a:cxnLst>
              <a:cxn ang="0">
                <a:pos x="181" y="0"/>
              </a:cxn>
              <a:cxn ang="0">
                <a:pos x="1507" y="1379"/>
              </a:cxn>
              <a:cxn ang="0">
                <a:pos x="1507" y="2036"/>
              </a:cxn>
              <a:cxn ang="0">
                <a:pos x="727" y="4334"/>
              </a:cxn>
              <a:cxn ang="0">
                <a:pos x="2" y="4334"/>
              </a:cxn>
              <a:cxn ang="0">
                <a:pos x="2" y="4162"/>
              </a:cxn>
              <a:cxn ang="0">
                <a:pos x="1441" y="1936"/>
              </a:cxn>
              <a:cxn ang="0">
                <a:pos x="1441" y="1447"/>
              </a:cxn>
              <a:cxn ang="0">
                <a:pos x="8" y="434"/>
              </a:cxn>
              <a:cxn ang="0">
                <a:pos x="0" y="6"/>
              </a:cxn>
              <a:cxn ang="0">
                <a:pos x="181" y="0"/>
              </a:cxn>
            </a:cxnLst>
            <a:rect l="0" t="0" r="r" b="b"/>
            <a:pathLst>
              <a:path w="1507" h="4334">
                <a:moveTo>
                  <a:pt x="181" y="0"/>
                </a:moveTo>
                <a:lnTo>
                  <a:pt x="1507" y="1379"/>
                </a:lnTo>
                <a:lnTo>
                  <a:pt x="1507" y="2036"/>
                </a:lnTo>
                <a:lnTo>
                  <a:pt x="727" y="4334"/>
                </a:lnTo>
                <a:lnTo>
                  <a:pt x="2" y="4334"/>
                </a:lnTo>
                <a:lnTo>
                  <a:pt x="2" y="4162"/>
                </a:lnTo>
                <a:lnTo>
                  <a:pt x="1441" y="1936"/>
                </a:lnTo>
                <a:lnTo>
                  <a:pt x="1441" y="1447"/>
                </a:lnTo>
                <a:lnTo>
                  <a:pt x="8" y="434"/>
                </a:lnTo>
                <a:lnTo>
                  <a:pt x="0" y="6"/>
                </a:lnTo>
                <a:lnTo>
                  <a:pt x="181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06" name="Freeform 10"/>
          <p:cNvSpPr>
            <a:spLocks/>
          </p:cNvSpPr>
          <p:nvPr/>
        </p:nvSpPr>
        <p:spPr bwMode="gray">
          <a:xfrm>
            <a:off x="2557463" y="0"/>
            <a:ext cx="3022600" cy="6858000"/>
          </a:xfrm>
          <a:custGeom>
            <a:avLst/>
            <a:gdLst/>
            <a:ahLst/>
            <a:cxnLst>
              <a:cxn ang="0">
                <a:pos x="1904" y="0"/>
              </a:cxn>
              <a:cxn ang="0">
                <a:pos x="1178" y="0"/>
              </a:cxn>
              <a:cxn ang="0">
                <a:pos x="0" y="1342"/>
              </a:cxn>
              <a:cxn ang="0">
                <a:pos x="0" y="1950"/>
              </a:cxn>
              <a:cxn ang="0">
                <a:pos x="498" y="4354"/>
              </a:cxn>
              <a:cxn ang="0">
                <a:pos x="1088" y="4354"/>
              </a:cxn>
              <a:cxn ang="0">
                <a:pos x="44" y="1985"/>
              </a:cxn>
              <a:cxn ang="0">
                <a:pos x="44" y="1361"/>
              </a:cxn>
              <a:cxn ang="0">
                <a:pos x="1904" y="0"/>
              </a:cxn>
            </a:cxnLst>
            <a:rect l="0" t="0" r="r" b="b"/>
            <a:pathLst>
              <a:path w="1904" h="4354">
                <a:moveTo>
                  <a:pt x="1904" y="0"/>
                </a:moveTo>
                <a:lnTo>
                  <a:pt x="1178" y="0"/>
                </a:lnTo>
                <a:lnTo>
                  <a:pt x="0" y="1342"/>
                </a:lnTo>
                <a:lnTo>
                  <a:pt x="0" y="1950"/>
                </a:lnTo>
                <a:lnTo>
                  <a:pt x="498" y="4354"/>
                </a:lnTo>
                <a:lnTo>
                  <a:pt x="1088" y="4354"/>
                </a:lnTo>
                <a:lnTo>
                  <a:pt x="44" y="1985"/>
                </a:lnTo>
                <a:lnTo>
                  <a:pt x="44" y="1361"/>
                </a:lnTo>
                <a:lnTo>
                  <a:pt x="1904" y="0"/>
                </a:lnTo>
                <a:close/>
              </a:path>
            </a:pathLst>
          </a:custGeom>
          <a:solidFill>
            <a:srgbClr val="D3D3D3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07" name="Freeform 11"/>
          <p:cNvSpPr>
            <a:spLocks/>
          </p:cNvSpPr>
          <p:nvPr/>
        </p:nvSpPr>
        <p:spPr bwMode="gray">
          <a:xfrm>
            <a:off x="2959100" y="-14288"/>
            <a:ext cx="2711450" cy="1887538"/>
          </a:xfrm>
          <a:custGeom>
            <a:avLst/>
            <a:gdLst/>
            <a:ahLst/>
            <a:cxnLst>
              <a:cxn ang="0">
                <a:pos x="1708" y="1"/>
              </a:cxn>
              <a:cxn ang="0">
                <a:pos x="1379" y="0"/>
              </a:cxn>
              <a:cxn ang="0">
                <a:pos x="0" y="1189"/>
              </a:cxn>
              <a:cxn ang="0">
                <a:pos x="1708" y="1"/>
              </a:cxn>
            </a:cxnLst>
            <a:rect l="0" t="0" r="r" b="b"/>
            <a:pathLst>
              <a:path w="1708" h="1189">
                <a:moveTo>
                  <a:pt x="1708" y="1"/>
                </a:moveTo>
                <a:lnTo>
                  <a:pt x="1379" y="0"/>
                </a:lnTo>
                <a:lnTo>
                  <a:pt x="0" y="1189"/>
                </a:lnTo>
                <a:lnTo>
                  <a:pt x="1708" y="1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09" name="Freeform 13"/>
          <p:cNvSpPr>
            <a:spLocks/>
          </p:cNvSpPr>
          <p:nvPr/>
        </p:nvSpPr>
        <p:spPr bwMode="gray">
          <a:xfrm>
            <a:off x="2498725" y="-9525"/>
            <a:ext cx="6105525" cy="6867525"/>
          </a:xfrm>
          <a:custGeom>
            <a:avLst/>
            <a:gdLst/>
            <a:ahLst/>
            <a:cxnLst>
              <a:cxn ang="0">
                <a:pos x="3665" y="0"/>
              </a:cxn>
              <a:cxn ang="0">
                <a:pos x="2122" y="0"/>
              </a:cxn>
              <a:cxn ang="0">
                <a:pos x="0" y="1339"/>
              </a:cxn>
              <a:cxn ang="0">
                <a:pos x="0" y="1950"/>
              </a:cxn>
              <a:cxn ang="0">
                <a:pos x="1215" y="4354"/>
              </a:cxn>
              <a:cxn ang="0">
                <a:pos x="1941" y="4354"/>
              </a:cxn>
              <a:cxn ang="0">
                <a:pos x="72" y="1877"/>
              </a:cxn>
              <a:cxn ang="0">
                <a:pos x="72" y="1361"/>
              </a:cxn>
              <a:cxn ang="0">
                <a:pos x="3846" y="0"/>
              </a:cxn>
              <a:cxn ang="0">
                <a:pos x="2122" y="0"/>
              </a:cxn>
            </a:cxnLst>
            <a:rect l="0" t="0" r="r" b="b"/>
            <a:pathLst>
              <a:path w="3846" h="4354">
                <a:moveTo>
                  <a:pt x="3665" y="0"/>
                </a:moveTo>
                <a:lnTo>
                  <a:pt x="2122" y="0"/>
                </a:lnTo>
                <a:lnTo>
                  <a:pt x="0" y="1339"/>
                </a:lnTo>
                <a:lnTo>
                  <a:pt x="0" y="1950"/>
                </a:lnTo>
                <a:lnTo>
                  <a:pt x="1215" y="4354"/>
                </a:lnTo>
                <a:lnTo>
                  <a:pt x="1941" y="4354"/>
                </a:lnTo>
                <a:lnTo>
                  <a:pt x="72" y="1877"/>
                </a:lnTo>
                <a:lnTo>
                  <a:pt x="72" y="1361"/>
                </a:lnTo>
                <a:lnTo>
                  <a:pt x="3846" y="0"/>
                </a:lnTo>
                <a:lnTo>
                  <a:pt x="2122" y="0"/>
                </a:lnTo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0" name="Freeform 14"/>
          <p:cNvSpPr>
            <a:spLocks/>
          </p:cNvSpPr>
          <p:nvPr/>
        </p:nvSpPr>
        <p:spPr bwMode="gray">
          <a:xfrm>
            <a:off x="-9525" y="185738"/>
            <a:ext cx="2246313" cy="5984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15" y="1197"/>
              </a:cxn>
              <a:cxn ang="0">
                <a:pos x="1415" y="1862"/>
              </a:cxn>
              <a:cxn ang="0">
                <a:pos x="0" y="3770"/>
              </a:cxn>
              <a:cxn ang="0">
                <a:pos x="0" y="3272"/>
              </a:cxn>
              <a:cxn ang="0">
                <a:pos x="1376" y="1801"/>
              </a:cxn>
              <a:cxn ang="0">
                <a:pos x="1376" y="1272"/>
              </a:cxn>
              <a:cxn ang="0">
                <a:pos x="6" y="962"/>
              </a:cxn>
              <a:cxn ang="0">
                <a:pos x="0" y="0"/>
              </a:cxn>
            </a:cxnLst>
            <a:rect l="0" t="0" r="r" b="b"/>
            <a:pathLst>
              <a:path w="1415" h="3770">
                <a:moveTo>
                  <a:pt x="0" y="0"/>
                </a:moveTo>
                <a:lnTo>
                  <a:pt x="1415" y="1197"/>
                </a:lnTo>
                <a:lnTo>
                  <a:pt x="1415" y="1862"/>
                </a:lnTo>
                <a:lnTo>
                  <a:pt x="0" y="3770"/>
                </a:lnTo>
                <a:lnTo>
                  <a:pt x="0" y="3272"/>
                </a:lnTo>
                <a:lnTo>
                  <a:pt x="1376" y="1801"/>
                </a:lnTo>
                <a:lnTo>
                  <a:pt x="1376" y="1272"/>
                </a:lnTo>
                <a:lnTo>
                  <a:pt x="6" y="9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1" name="Freeform 15"/>
          <p:cNvSpPr>
            <a:spLocks/>
          </p:cNvSpPr>
          <p:nvPr/>
        </p:nvSpPr>
        <p:spPr bwMode="gray">
          <a:xfrm>
            <a:off x="2608263" y="642938"/>
            <a:ext cx="6540500" cy="6215062"/>
          </a:xfrm>
          <a:custGeom>
            <a:avLst/>
            <a:gdLst/>
            <a:ahLst/>
            <a:cxnLst>
              <a:cxn ang="0">
                <a:pos x="4115" y="0"/>
              </a:cxn>
              <a:cxn ang="0">
                <a:pos x="4120" y="500"/>
              </a:cxn>
              <a:cxn ang="0">
                <a:pos x="61" y="1059"/>
              </a:cxn>
              <a:cxn ang="0">
                <a:pos x="61" y="1466"/>
              </a:cxn>
              <a:cxn ang="0">
                <a:pos x="2419" y="3915"/>
              </a:cxn>
              <a:cxn ang="0">
                <a:pos x="1830" y="3915"/>
              </a:cxn>
              <a:cxn ang="0">
                <a:pos x="0" y="1449"/>
              </a:cxn>
              <a:cxn ang="0">
                <a:pos x="0" y="967"/>
              </a:cxn>
              <a:cxn ang="0">
                <a:pos x="4115" y="0"/>
              </a:cxn>
            </a:cxnLst>
            <a:rect l="0" t="0" r="r" b="b"/>
            <a:pathLst>
              <a:path w="4120" h="3915">
                <a:moveTo>
                  <a:pt x="4115" y="0"/>
                </a:moveTo>
                <a:lnTo>
                  <a:pt x="4120" y="500"/>
                </a:lnTo>
                <a:lnTo>
                  <a:pt x="61" y="1059"/>
                </a:lnTo>
                <a:lnTo>
                  <a:pt x="61" y="1466"/>
                </a:lnTo>
                <a:lnTo>
                  <a:pt x="2419" y="3915"/>
                </a:lnTo>
                <a:lnTo>
                  <a:pt x="1830" y="3915"/>
                </a:lnTo>
                <a:lnTo>
                  <a:pt x="0" y="1449"/>
                </a:lnTo>
                <a:lnTo>
                  <a:pt x="0" y="967"/>
                </a:lnTo>
                <a:lnTo>
                  <a:pt x="4115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2" name="Freeform 16"/>
          <p:cNvSpPr>
            <a:spLocks/>
          </p:cNvSpPr>
          <p:nvPr/>
        </p:nvSpPr>
        <p:spPr bwMode="gray">
          <a:xfrm>
            <a:off x="2586038" y="-17463"/>
            <a:ext cx="6557962" cy="6875463"/>
          </a:xfrm>
          <a:custGeom>
            <a:avLst/>
            <a:gdLst/>
            <a:ahLst/>
            <a:cxnLst>
              <a:cxn ang="0">
                <a:pos x="4131" y="0"/>
              </a:cxn>
              <a:cxn ang="0">
                <a:pos x="4126" y="494"/>
              </a:cxn>
              <a:cxn ang="0">
                <a:pos x="55" y="1404"/>
              </a:cxn>
              <a:cxn ang="0">
                <a:pos x="55" y="1853"/>
              </a:cxn>
              <a:cxn ang="0">
                <a:pos x="3156" y="4348"/>
              </a:cxn>
              <a:cxn ang="0">
                <a:pos x="2067" y="4348"/>
              </a:cxn>
              <a:cxn ang="0">
                <a:pos x="0" y="1882"/>
              </a:cxn>
              <a:cxn ang="0">
                <a:pos x="0" y="1355"/>
              </a:cxn>
              <a:cxn ang="0">
                <a:pos x="3615" y="0"/>
              </a:cxn>
              <a:cxn ang="0">
                <a:pos x="4131" y="0"/>
              </a:cxn>
            </a:cxnLst>
            <a:rect l="0" t="0" r="r" b="b"/>
            <a:pathLst>
              <a:path w="4131" h="4348">
                <a:moveTo>
                  <a:pt x="4131" y="0"/>
                </a:moveTo>
                <a:lnTo>
                  <a:pt x="4126" y="494"/>
                </a:lnTo>
                <a:lnTo>
                  <a:pt x="55" y="1404"/>
                </a:lnTo>
                <a:lnTo>
                  <a:pt x="55" y="1853"/>
                </a:lnTo>
                <a:lnTo>
                  <a:pt x="3156" y="4348"/>
                </a:lnTo>
                <a:lnTo>
                  <a:pt x="2067" y="4348"/>
                </a:lnTo>
                <a:lnTo>
                  <a:pt x="0" y="1882"/>
                </a:lnTo>
                <a:lnTo>
                  <a:pt x="0" y="1355"/>
                </a:lnTo>
                <a:lnTo>
                  <a:pt x="3615" y="0"/>
                </a:lnTo>
                <a:lnTo>
                  <a:pt x="4131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3" name="Freeform 17"/>
          <p:cNvSpPr>
            <a:spLocks/>
          </p:cNvSpPr>
          <p:nvPr/>
        </p:nvSpPr>
        <p:spPr bwMode="gray">
          <a:xfrm>
            <a:off x="2771775" y="-26988"/>
            <a:ext cx="5761038" cy="2087563"/>
          </a:xfrm>
          <a:custGeom>
            <a:avLst/>
            <a:gdLst/>
            <a:ahLst/>
            <a:cxnLst>
              <a:cxn ang="0">
                <a:pos x="0" y="1315"/>
              </a:cxn>
              <a:cxn ang="0">
                <a:pos x="2858" y="0"/>
              </a:cxn>
              <a:cxn ang="0">
                <a:pos x="3629" y="0"/>
              </a:cxn>
              <a:cxn ang="0">
                <a:pos x="0" y="1315"/>
              </a:cxn>
            </a:cxnLst>
            <a:rect l="0" t="0" r="r" b="b"/>
            <a:pathLst>
              <a:path w="3629" h="1315">
                <a:moveTo>
                  <a:pt x="0" y="1315"/>
                </a:moveTo>
                <a:lnTo>
                  <a:pt x="2858" y="0"/>
                </a:lnTo>
                <a:lnTo>
                  <a:pt x="3629" y="0"/>
                </a:lnTo>
                <a:lnTo>
                  <a:pt x="0" y="1315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4" name="Freeform 18"/>
          <p:cNvSpPr>
            <a:spLocks/>
          </p:cNvSpPr>
          <p:nvPr/>
        </p:nvSpPr>
        <p:spPr bwMode="gray">
          <a:xfrm>
            <a:off x="2555875" y="2924175"/>
            <a:ext cx="3384550" cy="39449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32" y="2495"/>
              </a:cxn>
              <a:cxn ang="0">
                <a:pos x="1814" y="2495"/>
              </a:cxn>
              <a:cxn ang="0">
                <a:pos x="0" y="0"/>
              </a:cxn>
            </a:cxnLst>
            <a:rect l="0" t="0" r="r" b="b"/>
            <a:pathLst>
              <a:path w="2132" h="2495">
                <a:moveTo>
                  <a:pt x="0" y="0"/>
                </a:moveTo>
                <a:lnTo>
                  <a:pt x="2132" y="2495"/>
                </a:lnTo>
                <a:lnTo>
                  <a:pt x="1814" y="2495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5001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20" name="Freeform 24"/>
          <p:cNvSpPr>
            <a:spLocks/>
          </p:cNvSpPr>
          <p:nvPr/>
        </p:nvSpPr>
        <p:spPr bwMode="gray">
          <a:xfrm>
            <a:off x="-19050" y="180975"/>
            <a:ext cx="2262188" cy="1914525"/>
          </a:xfrm>
          <a:custGeom>
            <a:avLst/>
            <a:gdLst/>
            <a:ahLst/>
            <a:cxnLst>
              <a:cxn ang="0">
                <a:pos x="1425" y="1206"/>
              </a:cxn>
              <a:cxn ang="0">
                <a:pos x="0" y="0"/>
              </a:cxn>
              <a:cxn ang="0">
                <a:pos x="0" y="186"/>
              </a:cxn>
              <a:cxn ang="0">
                <a:pos x="1425" y="1206"/>
              </a:cxn>
            </a:cxnLst>
            <a:rect l="0" t="0" r="r" b="b"/>
            <a:pathLst>
              <a:path w="1425" h="1206">
                <a:moveTo>
                  <a:pt x="1425" y="1206"/>
                </a:moveTo>
                <a:lnTo>
                  <a:pt x="0" y="0"/>
                </a:lnTo>
                <a:lnTo>
                  <a:pt x="0" y="186"/>
                </a:lnTo>
                <a:lnTo>
                  <a:pt x="1425" y="1206"/>
                </a:lnTo>
                <a:close/>
              </a:path>
            </a:pathLst>
          </a:custGeom>
          <a:solidFill>
            <a:srgbClr val="333333">
              <a:alpha val="39999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21" name="Freeform 25"/>
          <p:cNvSpPr>
            <a:spLocks/>
          </p:cNvSpPr>
          <p:nvPr/>
        </p:nvSpPr>
        <p:spPr bwMode="gray">
          <a:xfrm>
            <a:off x="-12700" y="3105150"/>
            <a:ext cx="2327275" cy="3762375"/>
          </a:xfrm>
          <a:custGeom>
            <a:avLst/>
            <a:gdLst/>
            <a:ahLst/>
            <a:cxnLst>
              <a:cxn ang="0">
                <a:pos x="0" y="2248"/>
              </a:cxn>
              <a:cxn ang="0">
                <a:pos x="1466" y="0"/>
              </a:cxn>
              <a:cxn ang="0">
                <a:pos x="194" y="2370"/>
              </a:cxn>
              <a:cxn ang="0">
                <a:pos x="4" y="2364"/>
              </a:cxn>
              <a:cxn ang="0">
                <a:pos x="0" y="2248"/>
              </a:cxn>
            </a:cxnLst>
            <a:rect l="0" t="0" r="r" b="b"/>
            <a:pathLst>
              <a:path w="1466" h="2370">
                <a:moveTo>
                  <a:pt x="0" y="2248"/>
                </a:moveTo>
                <a:lnTo>
                  <a:pt x="1466" y="0"/>
                </a:lnTo>
                <a:lnTo>
                  <a:pt x="194" y="2370"/>
                </a:lnTo>
                <a:lnTo>
                  <a:pt x="4" y="2364"/>
                </a:lnTo>
                <a:lnTo>
                  <a:pt x="0" y="2248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22" name="Freeform 26"/>
          <p:cNvSpPr>
            <a:spLocks/>
          </p:cNvSpPr>
          <p:nvPr/>
        </p:nvSpPr>
        <p:spPr bwMode="gray">
          <a:xfrm>
            <a:off x="-9525" y="1403350"/>
            <a:ext cx="2317750" cy="5265738"/>
          </a:xfrm>
          <a:custGeom>
            <a:avLst/>
            <a:gdLst/>
            <a:ahLst/>
            <a:cxnLst>
              <a:cxn ang="0">
                <a:pos x="6" y="0"/>
              </a:cxn>
              <a:cxn ang="0">
                <a:pos x="6" y="643"/>
              </a:cxn>
              <a:cxn ang="0">
                <a:pos x="1410" y="564"/>
              </a:cxn>
              <a:cxn ang="0">
                <a:pos x="1410" y="1049"/>
              </a:cxn>
              <a:cxn ang="0">
                <a:pos x="0" y="2852"/>
              </a:cxn>
              <a:cxn ang="0">
                <a:pos x="0" y="3317"/>
              </a:cxn>
              <a:cxn ang="0">
                <a:pos x="1460" y="1062"/>
              </a:cxn>
              <a:cxn ang="0">
                <a:pos x="1460" y="505"/>
              </a:cxn>
              <a:cxn ang="0">
                <a:pos x="6" y="0"/>
              </a:cxn>
            </a:cxnLst>
            <a:rect l="0" t="0" r="r" b="b"/>
            <a:pathLst>
              <a:path w="1460" h="3317">
                <a:moveTo>
                  <a:pt x="6" y="0"/>
                </a:moveTo>
                <a:lnTo>
                  <a:pt x="6" y="643"/>
                </a:lnTo>
                <a:lnTo>
                  <a:pt x="1410" y="564"/>
                </a:lnTo>
                <a:lnTo>
                  <a:pt x="1410" y="1049"/>
                </a:lnTo>
                <a:lnTo>
                  <a:pt x="0" y="2852"/>
                </a:lnTo>
                <a:lnTo>
                  <a:pt x="0" y="3317"/>
                </a:lnTo>
                <a:lnTo>
                  <a:pt x="1460" y="1062"/>
                </a:lnTo>
                <a:lnTo>
                  <a:pt x="1460" y="505"/>
                </a:lnTo>
                <a:lnTo>
                  <a:pt x="6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4132" name="Group 36"/>
          <p:cNvGrpSpPr>
            <a:grpSpLocks/>
          </p:cNvGrpSpPr>
          <p:nvPr/>
        </p:nvGrpSpPr>
        <p:grpSpPr bwMode="auto">
          <a:xfrm>
            <a:off x="0" y="-19050"/>
            <a:ext cx="9153525" cy="6886575"/>
            <a:chOff x="0" y="0"/>
            <a:chExt cx="5760" cy="4326"/>
          </a:xfrm>
        </p:grpSpPr>
        <p:pic>
          <p:nvPicPr>
            <p:cNvPr id="4131" name="Picture 35" descr="11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gray">
            <a:xfrm>
              <a:off x="0" y="0"/>
              <a:ext cx="5760" cy="4326"/>
            </a:xfrm>
            <a:prstGeom prst="rect">
              <a:avLst/>
            </a:prstGeom>
            <a:noFill/>
          </p:spPr>
        </p:pic>
        <p:sp>
          <p:nvSpPr>
            <p:cNvPr id="4123" name="Rectangle 27"/>
            <p:cNvSpPr>
              <a:spLocks noChangeArrowheads="1"/>
            </p:cNvSpPr>
            <p:nvPr userDrawn="1"/>
          </p:nvSpPr>
          <p:spPr bwMode="gray">
            <a:xfrm>
              <a:off x="212" y="462"/>
              <a:ext cx="5334" cy="34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4115" name="Picture 19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4141788" y="4041775"/>
            <a:ext cx="415925" cy="415925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85838" y="3787775"/>
            <a:ext cx="7772400" cy="88582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29150" y="3505200"/>
            <a:ext cx="4129088" cy="457200"/>
          </a:xfrm>
        </p:spPr>
        <p:txBody>
          <a:bodyPr/>
          <a:lstStyle>
            <a:lvl1pPr marL="0" indent="0" algn="dist">
              <a:buFontTx/>
              <a:buNone/>
              <a:defRPr sz="2000" b="1">
                <a:solidFill>
                  <a:srgbClr val="777777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125" name="Text Box 29"/>
          <p:cNvSpPr txBox="1">
            <a:spLocks noChangeArrowheads="1"/>
          </p:cNvSpPr>
          <p:nvPr/>
        </p:nvSpPr>
        <p:spPr bwMode="gray">
          <a:xfrm>
            <a:off x="7561263" y="5476875"/>
            <a:ext cx="1196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2000">
                <a:solidFill>
                  <a:srgbClr val="FF7F00"/>
                </a:solidFill>
                <a:latin typeface="Arial Black" pitchFamily="34" charset="0"/>
              </a:rPr>
              <a:t>L/O/G/O</a:t>
            </a:r>
          </a:p>
        </p:txBody>
      </p:sp>
      <p:sp>
        <p:nvSpPr>
          <p:cNvPr id="4126" name="Text Box 30"/>
          <p:cNvSpPr txBox="1">
            <a:spLocks noChangeArrowheads="1"/>
          </p:cNvSpPr>
          <p:nvPr/>
        </p:nvSpPr>
        <p:spPr bwMode="gray">
          <a:xfrm>
            <a:off x="6618288" y="5781675"/>
            <a:ext cx="2139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600">
                <a:latin typeface="Times New Roman" pitchFamily="18" charset="0"/>
              </a:rPr>
              <a:t>www.themegallery.com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166BE39-3895-45F2-8CC5-5B3FCBDFB78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146" name="Rectangle 50"/>
          <p:cNvSpPr>
            <a:spLocks noChangeArrowheads="1"/>
          </p:cNvSpPr>
          <p:nvPr/>
        </p:nvSpPr>
        <p:spPr bwMode="gray">
          <a:xfrm>
            <a:off x="341313" y="722313"/>
            <a:ext cx="8478837" cy="541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86C6E1-2482-45D7-8178-3BDDA5E9DF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D32EB0-C1E8-4E83-BE85-ADE9825198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E2D16B-06D7-4F40-962F-FCC498C5D2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906A7D-4D1C-4479-A55F-FC7F4E0D51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E81FEB-26C9-4263-8C5F-5AE689A9AB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FF9AB2-18DB-448A-A67D-7EC99B63CD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9317D0-AA13-487D-967F-25E0C73A15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BD326F-5AEC-4604-A727-70C4210427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84CA9D-EA6D-4F22-85B1-68573F4AC3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98438"/>
            <a:ext cx="2057400" cy="59277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98438"/>
            <a:ext cx="6019800" cy="59277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AB259-D218-4E34-9C96-E23D8C4C58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3288" y="198438"/>
            <a:ext cx="630237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83325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83325"/>
            <a:ext cx="2895600" cy="3048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83325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fld id="{A2D3DA87-3AF9-44EE-85FA-2022708AE6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Freeform 9"/>
          <p:cNvSpPr>
            <a:spLocks/>
          </p:cNvSpPr>
          <p:nvPr/>
        </p:nvSpPr>
        <p:spPr bwMode="gray">
          <a:xfrm>
            <a:off x="7658100" y="0"/>
            <a:ext cx="1104900" cy="6848475"/>
          </a:xfrm>
          <a:custGeom>
            <a:avLst/>
            <a:gdLst/>
            <a:ahLst/>
            <a:cxnLst>
              <a:cxn ang="0">
                <a:pos x="312" y="0"/>
              </a:cxn>
              <a:cxn ang="0">
                <a:pos x="528" y="444"/>
              </a:cxn>
              <a:cxn ang="0">
                <a:pos x="696" y="960"/>
              </a:cxn>
              <a:cxn ang="0">
                <a:pos x="426" y="4314"/>
              </a:cxn>
              <a:cxn ang="0">
                <a:pos x="108" y="4314"/>
              </a:cxn>
              <a:cxn ang="0">
                <a:pos x="648" y="960"/>
              </a:cxn>
              <a:cxn ang="0">
                <a:pos x="456" y="432"/>
              </a:cxn>
              <a:cxn ang="0">
                <a:pos x="0" y="0"/>
              </a:cxn>
              <a:cxn ang="0">
                <a:pos x="312" y="0"/>
              </a:cxn>
            </a:cxnLst>
            <a:rect l="0" t="0" r="r" b="b"/>
            <a:pathLst>
              <a:path w="696" h="4314">
                <a:moveTo>
                  <a:pt x="312" y="0"/>
                </a:moveTo>
                <a:lnTo>
                  <a:pt x="528" y="444"/>
                </a:lnTo>
                <a:lnTo>
                  <a:pt x="696" y="960"/>
                </a:lnTo>
                <a:lnTo>
                  <a:pt x="426" y="4314"/>
                </a:lnTo>
                <a:lnTo>
                  <a:pt x="108" y="4314"/>
                </a:lnTo>
                <a:lnTo>
                  <a:pt x="648" y="960"/>
                </a:lnTo>
                <a:lnTo>
                  <a:pt x="456" y="432"/>
                </a:lnTo>
                <a:lnTo>
                  <a:pt x="0" y="0"/>
                </a:lnTo>
                <a:lnTo>
                  <a:pt x="312" y="0"/>
                </a:ln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34" name="Freeform 10"/>
          <p:cNvSpPr>
            <a:spLocks/>
          </p:cNvSpPr>
          <p:nvPr/>
        </p:nvSpPr>
        <p:spPr bwMode="gray">
          <a:xfrm>
            <a:off x="1066800" y="0"/>
            <a:ext cx="7543800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536" y="0"/>
              </a:cxn>
              <a:cxn ang="0">
                <a:pos x="4590" y="450"/>
              </a:cxn>
              <a:cxn ang="0">
                <a:pos x="4752" y="972"/>
              </a:cxn>
              <a:cxn ang="0">
                <a:pos x="3600" y="4320"/>
              </a:cxn>
              <a:cxn ang="0">
                <a:pos x="3312" y="4320"/>
              </a:cxn>
              <a:cxn ang="0">
                <a:pos x="4712" y="994"/>
              </a:cxn>
              <a:cxn ang="0">
                <a:pos x="4518" y="524"/>
              </a:cxn>
              <a:cxn ang="0">
                <a:pos x="0" y="0"/>
              </a:cxn>
            </a:cxnLst>
            <a:rect l="0" t="0" r="r" b="b"/>
            <a:pathLst>
              <a:path w="4752" h="4320">
                <a:moveTo>
                  <a:pt x="0" y="0"/>
                </a:moveTo>
                <a:lnTo>
                  <a:pt x="1536" y="0"/>
                </a:lnTo>
                <a:lnTo>
                  <a:pt x="4590" y="450"/>
                </a:lnTo>
                <a:lnTo>
                  <a:pt x="4752" y="972"/>
                </a:lnTo>
                <a:lnTo>
                  <a:pt x="3600" y="4320"/>
                </a:lnTo>
                <a:lnTo>
                  <a:pt x="3312" y="4320"/>
                </a:lnTo>
                <a:lnTo>
                  <a:pt x="4712" y="994"/>
                </a:lnTo>
                <a:lnTo>
                  <a:pt x="4518" y="5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35" name="Freeform 11"/>
          <p:cNvSpPr>
            <a:spLocks/>
          </p:cNvSpPr>
          <p:nvPr/>
        </p:nvSpPr>
        <p:spPr bwMode="gray">
          <a:xfrm>
            <a:off x="5486400" y="1657350"/>
            <a:ext cx="2990850" cy="5200650"/>
          </a:xfrm>
          <a:custGeom>
            <a:avLst/>
            <a:gdLst/>
            <a:ahLst/>
            <a:cxnLst>
              <a:cxn ang="0">
                <a:pos x="384" y="3276"/>
              </a:cxn>
              <a:cxn ang="0">
                <a:pos x="1884" y="0"/>
              </a:cxn>
              <a:cxn ang="0">
                <a:pos x="0" y="3276"/>
              </a:cxn>
              <a:cxn ang="0">
                <a:pos x="384" y="3276"/>
              </a:cxn>
            </a:cxnLst>
            <a:rect l="0" t="0" r="r" b="b"/>
            <a:pathLst>
              <a:path w="1884" h="3276">
                <a:moveTo>
                  <a:pt x="384" y="3276"/>
                </a:moveTo>
                <a:lnTo>
                  <a:pt x="1884" y="0"/>
                </a:lnTo>
                <a:lnTo>
                  <a:pt x="0" y="3276"/>
                </a:lnTo>
                <a:lnTo>
                  <a:pt x="384" y="3276"/>
                </a:lnTo>
                <a:close/>
              </a:path>
            </a:pathLst>
          </a:custGeom>
          <a:solidFill>
            <a:srgbClr val="E0E0E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36" name="Freeform 12"/>
          <p:cNvSpPr>
            <a:spLocks/>
          </p:cNvSpPr>
          <p:nvPr/>
        </p:nvSpPr>
        <p:spPr bwMode="gray">
          <a:xfrm>
            <a:off x="3429000" y="0"/>
            <a:ext cx="5172075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082" y="475"/>
              </a:cxn>
              <a:cxn ang="0">
                <a:pos x="3210" y="936"/>
              </a:cxn>
              <a:cxn ang="0">
                <a:pos x="1728" y="4320"/>
              </a:cxn>
              <a:cxn ang="0">
                <a:pos x="1872" y="4320"/>
              </a:cxn>
              <a:cxn ang="0">
                <a:pos x="3258" y="912"/>
              </a:cxn>
              <a:cxn ang="0">
                <a:pos x="3120" y="432"/>
              </a:cxn>
              <a:cxn ang="0">
                <a:pos x="1296" y="0"/>
              </a:cxn>
              <a:cxn ang="0">
                <a:pos x="0" y="0"/>
              </a:cxn>
            </a:cxnLst>
            <a:rect l="0" t="0" r="r" b="b"/>
            <a:pathLst>
              <a:path w="3258" h="4320">
                <a:moveTo>
                  <a:pt x="0" y="0"/>
                </a:moveTo>
                <a:lnTo>
                  <a:pt x="3082" y="475"/>
                </a:lnTo>
                <a:lnTo>
                  <a:pt x="3210" y="936"/>
                </a:lnTo>
                <a:lnTo>
                  <a:pt x="1728" y="4320"/>
                </a:lnTo>
                <a:lnTo>
                  <a:pt x="1872" y="4320"/>
                </a:lnTo>
                <a:lnTo>
                  <a:pt x="3258" y="912"/>
                </a:lnTo>
                <a:lnTo>
                  <a:pt x="3120" y="432"/>
                </a:lnTo>
                <a:lnTo>
                  <a:pt x="129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38" name="Freeform 14"/>
          <p:cNvSpPr>
            <a:spLocks/>
          </p:cNvSpPr>
          <p:nvPr/>
        </p:nvSpPr>
        <p:spPr bwMode="gray">
          <a:xfrm>
            <a:off x="8382000" y="0"/>
            <a:ext cx="762000" cy="1143000"/>
          </a:xfrm>
          <a:custGeom>
            <a:avLst/>
            <a:gdLst/>
            <a:ahLst/>
            <a:cxnLst>
              <a:cxn ang="0">
                <a:pos x="48" y="0"/>
              </a:cxn>
              <a:cxn ang="0">
                <a:pos x="0" y="96"/>
              </a:cxn>
              <a:cxn ang="0">
                <a:pos x="354" y="690"/>
              </a:cxn>
              <a:cxn ang="0">
                <a:pos x="480" y="720"/>
              </a:cxn>
              <a:cxn ang="0">
                <a:pos x="480" y="576"/>
              </a:cxn>
              <a:cxn ang="0">
                <a:pos x="48" y="96"/>
              </a:cxn>
              <a:cxn ang="0">
                <a:pos x="89" y="0"/>
              </a:cxn>
              <a:cxn ang="0">
                <a:pos x="48" y="0"/>
              </a:cxn>
            </a:cxnLst>
            <a:rect l="0" t="0" r="r" b="b"/>
            <a:pathLst>
              <a:path w="480" h="720">
                <a:moveTo>
                  <a:pt x="48" y="0"/>
                </a:moveTo>
                <a:lnTo>
                  <a:pt x="0" y="96"/>
                </a:lnTo>
                <a:lnTo>
                  <a:pt x="354" y="690"/>
                </a:lnTo>
                <a:lnTo>
                  <a:pt x="480" y="720"/>
                </a:lnTo>
                <a:lnTo>
                  <a:pt x="480" y="576"/>
                </a:lnTo>
                <a:lnTo>
                  <a:pt x="48" y="96"/>
                </a:lnTo>
                <a:lnTo>
                  <a:pt x="89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39" name="Freeform 15"/>
          <p:cNvSpPr>
            <a:spLocks/>
          </p:cNvSpPr>
          <p:nvPr/>
        </p:nvSpPr>
        <p:spPr bwMode="gray">
          <a:xfrm>
            <a:off x="8610600" y="228600"/>
            <a:ext cx="533400" cy="533400"/>
          </a:xfrm>
          <a:custGeom>
            <a:avLst/>
            <a:gdLst/>
            <a:ahLst/>
            <a:cxnLst>
              <a:cxn ang="0">
                <a:pos x="336" y="336"/>
              </a:cxn>
              <a:cxn ang="0">
                <a:pos x="0" y="0"/>
              </a:cxn>
              <a:cxn ang="0">
                <a:pos x="336" y="240"/>
              </a:cxn>
              <a:cxn ang="0">
                <a:pos x="336" y="336"/>
              </a:cxn>
            </a:cxnLst>
            <a:rect l="0" t="0" r="r" b="b"/>
            <a:pathLst>
              <a:path w="336" h="336">
                <a:moveTo>
                  <a:pt x="336" y="336"/>
                </a:moveTo>
                <a:lnTo>
                  <a:pt x="0" y="0"/>
                </a:lnTo>
                <a:lnTo>
                  <a:pt x="336" y="240"/>
                </a:lnTo>
                <a:lnTo>
                  <a:pt x="336" y="336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073" name="Group 49"/>
          <p:cNvGrpSpPr>
            <a:grpSpLocks/>
          </p:cNvGrpSpPr>
          <p:nvPr/>
        </p:nvGrpSpPr>
        <p:grpSpPr bwMode="auto">
          <a:xfrm>
            <a:off x="5562600" y="0"/>
            <a:ext cx="3267075" cy="6858000"/>
            <a:chOff x="3504" y="0"/>
            <a:chExt cx="2058" cy="4320"/>
          </a:xfrm>
        </p:grpSpPr>
        <p:sp>
          <p:nvSpPr>
            <p:cNvPr id="1037" name="Freeform 13"/>
            <p:cNvSpPr>
              <a:spLocks/>
            </p:cNvSpPr>
            <p:nvPr userDrawn="1"/>
          </p:nvSpPr>
          <p:spPr bwMode="gray">
            <a:xfrm>
              <a:off x="3504" y="0"/>
              <a:ext cx="2058" cy="43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6" y="0"/>
                </a:cxn>
                <a:cxn ang="0">
                  <a:pos x="1854" y="402"/>
                </a:cxn>
                <a:cxn ang="0">
                  <a:pos x="2058" y="972"/>
                </a:cxn>
                <a:cxn ang="0">
                  <a:pos x="1296" y="4320"/>
                </a:cxn>
                <a:cxn ang="0">
                  <a:pos x="720" y="4320"/>
                </a:cxn>
                <a:cxn ang="0">
                  <a:pos x="1920" y="912"/>
                </a:cxn>
                <a:cxn ang="0">
                  <a:pos x="1776" y="432"/>
                </a:cxn>
                <a:cxn ang="0">
                  <a:pos x="0" y="0"/>
                </a:cxn>
              </a:cxnLst>
              <a:rect l="0" t="0" r="r" b="b"/>
              <a:pathLst>
                <a:path w="2058" h="4320">
                  <a:moveTo>
                    <a:pt x="0" y="0"/>
                  </a:moveTo>
                  <a:lnTo>
                    <a:pt x="1056" y="0"/>
                  </a:lnTo>
                  <a:lnTo>
                    <a:pt x="1854" y="402"/>
                  </a:lnTo>
                  <a:lnTo>
                    <a:pt x="2058" y="972"/>
                  </a:lnTo>
                  <a:lnTo>
                    <a:pt x="1296" y="4320"/>
                  </a:lnTo>
                  <a:lnTo>
                    <a:pt x="720" y="4320"/>
                  </a:lnTo>
                  <a:lnTo>
                    <a:pt x="1920" y="912"/>
                  </a:lnTo>
                  <a:lnTo>
                    <a:pt x="1776" y="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47" name="Freeform 23"/>
            <p:cNvSpPr>
              <a:spLocks/>
            </p:cNvSpPr>
            <p:nvPr userDrawn="1"/>
          </p:nvSpPr>
          <p:spPr bwMode="gray">
            <a:xfrm>
              <a:off x="4217" y="1056"/>
              <a:ext cx="1152" cy="3264"/>
            </a:xfrm>
            <a:custGeom>
              <a:avLst/>
              <a:gdLst/>
              <a:ahLst/>
              <a:cxnLst>
                <a:cxn ang="0">
                  <a:pos x="0" y="3264"/>
                </a:cxn>
                <a:cxn ang="0">
                  <a:pos x="1152" y="0"/>
                </a:cxn>
                <a:cxn ang="0">
                  <a:pos x="96" y="3264"/>
                </a:cxn>
                <a:cxn ang="0">
                  <a:pos x="0" y="3264"/>
                </a:cxn>
              </a:cxnLst>
              <a:rect l="0" t="0" r="r" b="b"/>
              <a:pathLst>
                <a:path w="1152" h="3264">
                  <a:moveTo>
                    <a:pt x="0" y="3264"/>
                  </a:moveTo>
                  <a:lnTo>
                    <a:pt x="1152" y="0"/>
                  </a:lnTo>
                  <a:lnTo>
                    <a:pt x="96" y="3264"/>
                  </a:lnTo>
                  <a:lnTo>
                    <a:pt x="0" y="3264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46" name="Group 22"/>
          <p:cNvGrpSpPr>
            <a:grpSpLocks/>
          </p:cNvGrpSpPr>
          <p:nvPr/>
        </p:nvGrpSpPr>
        <p:grpSpPr bwMode="auto">
          <a:xfrm>
            <a:off x="142875" y="765175"/>
            <a:ext cx="8858250" cy="5943600"/>
            <a:chOff x="90" y="480"/>
            <a:chExt cx="5580" cy="3744"/>
          </a:xfrm>
        </p:grpSpPr>
        <p:sp>
          <p:nvSpPr>
            <p:cNvPr id="1040" name="Rectangle 16"/>
            <p:cNvSpPr>
              <a:spLocks noChangeArrowheads="1"/>
            </p:cNvSpPr>
            <p:nvPr userDrawn="1"/>
          </p:nvSpPr>
          <p:spPr bwMode="gray">
            <a:xfrm>
              <a:off x="90" y="480"/>
              <a:ext cx="5580" cy="3744"/>
            </a:xfrm>
            <a:prstGeom prst="rect">
              <a:avLst/>
            </a:prstGeom>
            <a:solidFill>
              <a:srgbClr val="FFFFFF">
                <a:alpha val="69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1" name="Rectangle 17"/>
            <p:cNvSpPr>
              <a:spLocks noChangeArrowheads="1"/>
            </p:cNvSpPr>
            <p:nvPr userDrawn="1"/>
          </p:nvSpPr>
          <p:spPr bwMode="gray">
            <a:xfrm>
              <a:off x="90" y="480"/>
              <a:ext cx="5580" cy="3744"/>
            </a:xfrm>
            <a:prstGeom prst="rect">
              <a:avLst/>
            </a:prstGeom>
            <a:solidFill>
              <a:srgbClr val="FFFFFF">
                <a:alpha val="69000"/>
              </a:srgbClr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42" name="Rectangle 18"/>
          <p:cNvSpPr>
            <a:spLocks noChangeArrowheads="1"/>
          </p:cNvSpPr>
          <p:nvPr/>
        </p:nvSpPr>
        <p:spPr bwMode="gray">
          <a:xfrm>
            <a:off x="381000" y="676275"/>
            <a:ext cx="6248400" cy="152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043" name="Picture 19" descr="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gray">
          <a:xfrm>
            <a:off x="500063" y="577850"/>
            <a:ext cx="371475" cy="371475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903288" y="198438"/>
            <a:ext cx="6302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283325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283325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283325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D66D1A0-D06F-4CBA-B8D2-12987D12E39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cover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8144" y="5445224"/>
            <a:ext cx="2809875" cy="61912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932040" y="3789040"/>
            <a:ext cx="39604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Подготовила: 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Старший воспитатель МБДОУ </a:t>
            </a:r>
            <a:r>
              <a:rPr lang="ru-RU" dirty="0">
                <a:solidFill>
                  <a:schemeClr val="tx2"/>
                </a:solidFill>
              </a:rPr>
              <a:t>«Детский сад «Солнышко» </a:t>
            </a:r>
            <a:r>
              <a:rPr lang="ru-RU" dirty="0" smtClean="0">
                <a:solidFill>
                  <a:schemeClr val="tx2"/>
                </a:solidFill>
              </a:rPr>
              <a:t>с.Новоандреевка» </a:t>
            </a:r>
            <a:endParaRPr lang="ru-RU" dirty="0" smtClean="0">
              <a:solidFill>
                <a:schemeClr val="tx2"/>
              </a:solidFill>
            </a:endParaRPr>
          </a:p>
          <a:p>
            <a:r>
              <a:rPr lang="ru-RU" b="1" dirty="0" err="1" smtClean="0">
                <a:solidFill>
                  <a:schemeClr val="tx2"/>
                </a:solidFill>
              </a:rPr>
              <a:t>Белоукрова</a:t>
            </a:r>
            <a:r>
              <a:rPr lang="ru-RU" b="1" dirty="0" smtClean="0">
                <a:solidFill>
                  <a:schemeClr val="tx2"/>
                </a:solidFill>
              </a:rPr>
              <a:t> </a:t>
            </a:r>
            <a:r>
              <a:rPr lang="ru-RU" b="1" dirty="0" smtClean="0">
                <a:solidFill>
                  <a:schemeClr val="tx2"/>
                </a:solidFill>
              </a:rPr>
              <a:t>Л.А.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2276872"/>
            <a:ext cx="6696744" cy="12926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60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Задачи работы на 2024/2025 год в МБДОУ «Детский сад «Солнышко» с. Новоандреевка»</a:t>
            </a:r>
            <a:endParaRPr lang="ru-RU" sz="260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55" name="Text Box 23"/>
          <p:cNvSpPr txBox="1">
            <a:spLocks noChangeArrowheads="1"/>
          </p:cNvSpPr>
          <p:nvPr/>
        </p:nvSpPr>
        <p:spPr bwMode="black">
          <a:xfrm>
            <a:off x="2354263" y="3629025"/>
            <a:ext cx="449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  <a:buClr>
                <a:schemeClr val="tx1"/>
              </a:buClr>
            </a:pPr>
            <a:r>
              <a:rPr lang="en-US" sz="2400" b="1" dirty="0" smtClean="0">
                <a:solidFill>
                  <a:srgbClr val="FFFFFF"/>
                </a:solidFill>
              </a:rPr>
              <a:t>    </a:t>
            </a:r>
            <a:endParaRPr lang="en-US" sz="2400" b="1" dirty="0">
              <a:solidFill>
                <a:srgbClr val="FFFFFF"/>
              </a:solidFill>
            </a:endParaRPr>
          </a:p>
        </p:txBody>
      </p:sp>
      <p:sp>
        <p:nvSpPr>
          <p:cNvPr id="69656" name="Text Box 24"/>
          <p:cNvSpPr txBox="1">
            <a:spLocks noChangeArrowheads="1"/>
          </p:cNvSpPr>
          <p:nvPr/>
        </p:nvSpPr>
        <p:spPr bwMode="black">
          <a:xfrm>
            <a:off x="2354263" y="4487863"/>
            <a:ext cx="449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  <a:buClr>
                <a:schemeClr val="tx1"/>
              </a:buClr>
            </a:pPr>
            <a:r>
              <a:rPr lang="en-US" sz="2400" b="1" dirty="0" smtClean="0">
                <a:solidFill>
                  <a:srgbClr val="FFFFFF"/>
                </a:solidFill>
              </a:rPr>
              <a:t>    </a:t>
            </a:r>
            <a:endParaRPr lang="en-US" sz="2400" b="1" dirty="0">
              <a:solidFill>
                <a:srgbClr val="FFFFFF"/>
              </a:solidFill>
            </a:endParaRPr>
          </a:p>
        </p:txBody>
      </p:sp>
      <p:sp>
        <p:nvSpPr>
          <p:cNvPr id="69657" name="Text Box 25"/>
          <p:cNvSpPr txBox="1">
            <a:spLocks noChangeArrowheads="1"/>
          </p:cNvSpPr>
          <p:nvPr/>
        </p:nvSpPr>
        <p:spPr bwMode="black">
          <a:xfrm>
            <a:off x="2354263" y="5335588"/>
            <a:ext cx="449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  <a:buClr>
                <a:schemeClr val="tx1"/>
              </a:buClr>
            </a:pPr>
            <a:r>
              <a:rPr lang="en-US" sz="2400" b="1" dirty="0" smtClean="0">
                <a:solidFill>
                  <a:srgbClr val="FFFFFF"/>
                </a:solidFill>
              </a:rPr>
              <a:t>   </a:t>
            </a:r>
            <a:endParaRPr lang="en-US" sz="2400" b="1" dirty="0">
              <a:solidFill>
                <a:srgbClr val="FFFFFF"/>
              </a:solidFill>
            </a:endParaRPr>
          </a:p>
        </p:txBody>
      </p:sp>
      <p:sp>
        <p:nvSpPr>
          <p:cNvPr id="69667" name="Rectangle 3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цель</a:t>
            </a:r>
            <a:endParaRPr lang="en-US" dirty="0">
              <a:solidFill>
                <a:srgbClr val="C00000"/>
              </a:soli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927835970"/>
              </p:ext>
            </p:extLst>
          </p:nvPr>
        </p:nvGraphicFramePr>
        <p:xfrm>
          <a:off x="467544" y="1002560"/>
          <a:ext cx="8208912" cy="5710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58481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400" b="1" dirty="0" smtClean="0">
                <a:solidFill>
                  <a:schemeClr val="folHlink"/>
                </a:solidFill>
              </a:rPr>
              <a:t> </a:t>
            </a:r>
          </a:p>
        </p:txBody>
      </p:sp>
      <p:sp>
        <p:nvSpPr>
          <p:cNvPr id="7" name="Табличка 6"/>
          <p:cNvSpPr/>
          <p:nvPr/>
        </p:nvSpPr>
        <p:spPr>
          <a:xfrm>
            <a:off x="179512" y="776947"/>
            <a:ext cx="8676456" cy="5880735"/>
          </a:xfrm>
          <a:prstGeom prst="plaque">
            <a:avLst/>
          </a:prstGeom>
          <a:solidFill>
            <a:srgbClr val="FFD1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defRPr>
            </a:lvl9pPr>
          </a:lstStyle>
          <a:p>
            <a:pPr lvl="0" algn="ctr"/>
            <a:r>
              <a:rPr lang="ru-RU" sz="2400" dirty="0">
                <a:solidFill>
                  <a:schemeClr val="tx1"/>
                </a:solidFill>
                <a:effectLst/>
              </a:rPr>
              <a:t>Совершенствовать работу по физическому воспитанию детей  через применение  инновационных педагогических  технологий в  ДОУ в рамках внедрения ФОП ДО</a:t>
            </a:r>
            <a:r>
              <a:rPr lang="ru-RU" sz="2400" dirty="0" smtClean="0">
                <a:solidFill>
                  <a:schemeClr val="tx1"/>
                </a:solidFill>
                <a:effectLst/>
              </a:rPr>
              <a:t>.</a:t>
            </a:r>
          </a:p>
          <a:p>
            <a:pPr lvl="0" algn="ctr"/>
            <a:endParaRPr lang="ru-RU" sz="2400" dirty="0">
              <a:solidFill>
                <a:schemeClr val="tx1"/>
              </a:solidFill>
              <a:effectLst/>
            </a:endParaRPr>
          </a:p>
          <a:p>
            <a:pPr lvl="0" algn="ctr"/>
            <a:r>
              <a:rPr lang="ru-RU" sz="2400" dirty="0">
                <a:solidFill>
                  <a:schemeClr val="tx1"/>
                </a:solidFill>
                <a:effectLst/>
              </a:rPr>
              <a:t>Начать углубленную работу по духовно-нравственному воспитанию дошкольников через формирование у детей любви и уважения к  своей семье, приобщение детей и родителей к семейным ценностям  в рамках апробации парциальной образовательной программы «Верность родной земле».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71600" y="332656"/>
            <a:ext cx="46038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600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Задачи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8193089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227743" y="104344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 bwMode="gray">
          <a:xfrm>
            <a:off x="92406" y="338797"/>
            <a:ext cx="6837064" cy="1070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/>
            <a:r>
              <a:rPr lang="ru-RU" sz="3200" kern="0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kern="0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реализация первой задачи</a:t>
            </a:r>
            <a:endParaRPr lang="ru-RU" sz="3200" kern="0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solidFill>
                <a:schemeClr val="tx2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1556792"/>
            <a:ext cx="748883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Реализация п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роектов по физическому воспитанию;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Проведение итоговых открытых занятий по итогам проектов в ноябре 2024 года;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Конкурс для воспитателей «Лучший центр физкультурно-спортивного развития» 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Конкурс для воспитанников и родителей «Приобщение детей к здоровому образу жизни в семье» (видеоролик)</a:t>
            </a:r>
          </a:p>
          <a:p>
            <a:pPr algn="just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7148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227743" y="104344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 bwMode="gray">
          <a:xfrm>
            <a:off x="92406" y="338797"/>
            <a:ext cx="6837064" cy="1070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/>
            <a:r>
              <a:rPr lang="ru-RU" sz="3200" kern="0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kern="0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реализация второй задачи</a:t>
            </a:r>
            <a:endParaRPr lang="ru-RU" sz="3200" kern="0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solidFill>
                <a:schemeClr val="tx2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1556792"/>
            <a:ext cx="74888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Реализация образовательно-воспитательной работы по тематической неделе «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Проведение итоговых открытых занятий духовно-нравственному воспитанию 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Конкурс для воспитателей «Города Крыма» 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Конкурс  детских творческих работ «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Мое любимое село Новоандреевка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just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07579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227743" y="104344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 bwMode="gray">
          <a:xfrm>
            <a:off x="92406" y="338797"/>
            <a:ext cx="6837064" cy="1070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/>
            <a:r>
              <a:rPr lang="ru-RU" sz="2800" kern="0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Внедрение парциальной программы «Верность родной земле»</a:t>
            </a:r>
            <a:endParaRPr lang="ru-RU" sz="2800" kern="0" cap="all" dirty="0" smtClean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37148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227743" y="104344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 bwMode="gray">
          <a:xfrm>
            <a:off x="92406" y="338797"/>
            <a:ext cx="6837064" cy="1070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/>
            <a:r>
              <a:rPr lang="ru-RU" sz="2800" kern="0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СИСТЕМА СФЕРУМ</a:t>
            </a:r>
            <a:endParaRPr lang="ru-RU" sz="2800" kern="0" cap="all" dirty="0" smtClean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293819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227743" y="104344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 bwMode="gray">
          <a:xfrm>
            <a:off x="92406" y="338797"/>
            <a:ext cx="6837064" cy="1070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/>
            <a:r>
              <a:rPr lang="ru-RU" sz="2800" kern="0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ГОСПАБЛИКИ</a:t>
            </a:r>
            <a:endParaRPr lang="ru-RU" sz="2800" kern="0" cap="all" dirty="0" smtClean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943745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227743" y="104344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 bwMode="gray">
          <a:xfrm>
            <a:off x="92406" y="338797"/>
            <a:ext cx="6837064" cy="1070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/>
            <a:r>
              <a:rPr lang="ru-RU" sz="2800" kern="0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НОВИГАТОР ДОПОЛНИТЕЛЬНОГО ОБРАЗОВАНИЯ</a:t>
            </a:r>
            <a:endParaRPr lang="ru-RU" sz="2800" kern="0" cap="all" dirty="0" smtClean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949066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000" dirty="0" smtClean="0">
                <a:solidFill>
                  <a:srgbClr val="C00000"/>
                </a:solidFill>
              </a:rPr>
              <a:t>СОДЕРЖАНИЕ РАБОТЫ ПО ВОЗРАСТАМ</a:t>
            </a:r>
            <a:endParaRPr lang="ru-RU" sz="30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Младший возраст (3-4 года) :</a:t>
            </a:r>
          </a:p>
          <a:p>
            <a:pPr algn="ctr">
              <a:spcBef>
                <a:spcPct val="0"/>
              </a:spcBef>
              <a:buNone/>
            </a:pPr>
            <a:r>
              <a:rPr lang="ru-RU" altLang="ru-RU" sz="2000" b="1" dirty="0">
                <a:latin typeface="Times New Roman" pitchFamily="18" charset="0"/>
                <a:cs typeface="Times New Roman" panose="02020603050405020304" pitchFamily="18" charset="0"/>
              </a:rPr>
              <a:t>ОСВАИВАЕМЫЕ </a:t>
            </a:r>
            <a:r>
              <a:rPr lang="ru-RU" altLang="ru-RU" sz="2000" b="1" dirty="0" smtClean="0">
                <a:latin typeface="Times New Roman" pitchFamily="18" charset="0"/>
                <a:cs typeface="Times New Roman" panose="02020603050405020304" pitchFamily="18" charset="0"/>
              </a:rPr>
              <a:t>КАТЕГОРИИ</a:t>
            </a:r>
            <a:r>
              <a:rPr lang="ru-RU" altLang="ru-RU" sz="2000" b="1" dirty="0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ru-RU" altLang="ru-RU" sz="2000" b="1" dirty="0" smtClean="0">
                <a:latin typeface="Times New Roman" pitchFamily="18" charset="0"/>
                <a:cs typeface="Times New Roman" panose="02020603050405020304" pitchFamily="18" charset="0"/>
              </a:rPr>
              <a:t>   </a:t>
            </a:r>
          </a:p>
          <a:p>
            <a:pPr algn="ctr">
              <a:spcBef>
                <a:spcPct val="0"/>
              </a:spcBef>
              <a:buNone/>
            </a:pPr>
            <a:r>
              <a:rPr lang="ru-RU" alt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СЛОВО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, ОБРАЗ, КНИГА</a:t>
            </a:r>
            <a:r>
              <a:rPr lang="ru-RU" altLang="ru-RU" sz="2000" b="1" dirty="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b="1" dirty="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</a:br>
            <a:r>
              <a:rPr lang="ru-RU" altLang="ru-RU" sz="2000" b="1" dirty="0">
                <a:latin typeface="Times New Roman" pitchFamily="18" charset="0"/>
                <a:cs typeface="Times New Roman" panose="02020603050405020304" pitchFamily="18" charset="0"/>
              </a:rPr>
              <a:t>                  </a:t>
            </a:r>
            <a:endParaRPr lang="ru-RU" altLang="ru-RU" sz="2000" b="1" dirty="0" smtClean="0">
              <a:latin typeface="Times New Roman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ru-RU" altLang="ru-RU" sz="2000" b="1" dirty="0" smtClean="0">
                <a:latin typeface="Times New Roman" pitchFamily="18" charset="0"/>
                <a:cs typeface="Times New Roman" panose="02020603050405020304" pitchFamily="18" charset="0"/>
              </a:rPr>
              <a:t>       </a:t>
            </a:r>
            <a:r>
              <a:rPr lang="ru-RU" alt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Альбомы </a:t>
            </a:r>
            <a:r>
              <a:rPr lang="ru-RU" altLang="ru-RU" sz="2000" b="1" dirty="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для </a:t>
            </a:r>
            <a:r>
              <a:rPr lang="ru-RU" alt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рисования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Доброе слово» и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«Добрая книга» </a:t>
            </a:r>
            <a:r>
              <a:rPr lang="ru-RU" alt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 рисунки к сказкам: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Теремок», «Золотое яичко», «Репка», «Маша и медведь», «Козлятки и волк», фрагменту сказки А.С. Пушкина «Сказка о царе </a:t>
            </a:r>
            <a:r>
              <a:rPr lang="ru-RU" alt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Салтане</a:t>
            </a:r>
            <a:r>
              <a:rPr lang="ru-RU" alt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alt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некоторым поэтическим и фольклорным </a:t>
            </a:r>
            <a:r>
              <a:rPr lang="ru-RU" alt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произведениям.</a:t>
            </a:r>
            <a:endParaRPr lang="ru-RU" alt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40932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000" dirty="0" smtClean="0">
                <a:solidFill>
                  <a:srgbClr val="C00000"/>
                </a:solidFill>
              </a:rPr>
              <a:t>СОДЕРЖАНИЕ РАБОТЫ ПО ВОЗРАСТАМ</a:t>
            </a:r>
            <a:endParaRPr lang="ru-RU" sz="30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возраст (4-5 лет) :</a:t>
            </a:r>
          </a:p>
          <a:p>
            <a:pPr algn="ctr">
              <a:spcBef>
                <a:spcPct val="0"/>
              </a:spcBef>
              <a:buNone/>
            </a:pPr>
            <a:r>
              <a:rPr lang="ru-RU" dirty="0" smtClean="0"/>
              <a:t> </a:t>
            </a: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ОСВАИВАЕМЫЕ КАТЕГОРИИ: </a:t>
            </a:r>
          </a:p>
          <a:p>
            <a:pPr algn="ctr">
              <a:spcBef>
                <a:spcPct val="0"/>
              </a:spcBef>
              <a:buNone/>
            </a:pPr>
            <a:r>
              <a:rPr lang="ru-RU" altLang="ru-RU" sz="1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РОДНОЙ </a:t>
            </a:r>
            <a:r>
              <a:rPr lang="ru-RU" alt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ОЧАГ, РОДНЫЕ ПРОСТОРЫ, ТРУД ЗЕМНОЙ, ТРУД ДУШИ</a:t>
            </a:r>
          </a:p>
          <a:p>
            <a:pPr>
              <a:spcBef>
                <a:spcPct val="0"/>
              </a:spcBef>
              <a:buNone/>
            </a:pPr>
            <a:endParaRPr lang="ru-RU" alt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ru-RU" alt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Альбомы </a:t>
            </a:r>
            <a:r>
              <a:rPr lang="ru-RU" alt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«Дружная семья»  и «Благодарное слово</a:t>
            </a: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alt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 4 – 5 лет включают персонажи к сказкам: </a:t>
            </a:r>
            <a:r>
              <a:rPr lang="ru-RU" altLang="ru-RU" sz="1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Братец Иванушка и сестрица Аленушка»,  «Петушок и бобовое зернышко», «Петушок  - золотой гребешок», «</a:t>
            </a:r>
            <a:r>
              <a:rPr lang="ru-RU" altLang="ru-RU" sz="1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Снегурушка</a:t>
            </a:r>
            <a:r>
              <a:rPr lang="ru-RU" alt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лиса», «</a:t>
            </a:r>
            <a:r>
              <a:rPr lang="ru-RU" altLang="ru-RU" sz="1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Хаврошечка</a:t>
            </a:r>
            <a:r>
              <a:rPr lang="ru-RU" alt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«Про березоньку»,  «Правдивая история о садовнике» Н. К. </a:t>
            </a:r>
            <a:r>
              <a:rPr lang="ru-RU" altLang="ru-RU" sz="1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Абрамцевой</a:t>
            </a:r>
            <a:r>
              <a:rPr lang="ru-RU" alt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сказке П.П. Ершова «Конек-горбунок», рассказу Л. Нечаева «Как покататься на лошадке</a:t>
            </a:r>
            <a:r>
              <a:rPr lang="ru-RU" alt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alt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другим художественным произведениям </a:t>
            </a:r>
            <a:r>
              <a:rPr lang="ru-RU" alt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alt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</a:t>
            </a:r>
            <a:r>
              <a:rPr lang="ru-RU" alt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речи.</a:t>
            </a:r>
            <a:endParaRPr lang="ru-RU" alt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04083345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000" dirty="0" smtClean="0">
                <a:solidFill>
                  <a:srgbClr val="C00000"/>
                </a:solidFill>
              </a:rPr>
              <a:t>СОДЕРЖАНИЕ РАБОТЫ ПО ВОЗРАСТАМ</a:t>
            </a:r>
            <a:endParaRPr lang="ru-RU" sz="30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возраст (5-6 лет) :</a:t>
            </a:r>
          </a:p>
          <a:p>
            <a:pPr algn="ctr">
              <a:spcBef>
                <a:spcPct val="0"/>
              </a:spcBef>
              <a:buNone/>
            </a:pPr>
            <a:r>
              <a:rPr lang="ru-RU" dirty="0" smtClean="0"/>
              <a:t> </a:t>
            </a: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ОСВАИВАЕМЫЕ КАТЕГОРИИ:</a:t>
            </a:r>
          </a:p>
          <a:p>
            <a:pPr algn="ctr">
              <a:spcBef>
                <a:spcPct val="0"/>
              </a:spcBef>
              <a:buNone/>
            </a:pPr>
            <a:r>
              <a:rPr lang="ru-RU" altLang="ru-RU" sz="1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ВЕРА</a:t>
            </a:r>
            <a:r>
              <a:rPr lang="ru-RU" alt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НАДЕЖДА,  ЛЮБОВЬ, МУДРОСТЬ</a:t>
            </a:r>
          </a:p>
          <a:p>
            <a:pPr>
              <a:spcBef>
                <a:spcPct val="0"/>
              </a:spcBef>
              <a:buNone/>
            </a:pPr>
            <a:endParaRPr lang="ru-RU" alt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ru-RU" alt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Альбомы </a:t>
            </a:r>
            <a:r>
              <a:rPr lang="ru-RU" alt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«Радость послушания» и «Верность родной земле»</a:t>
            </a: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 5 – 6 лет  включают образы героев к сказкам: </a:t>
            </a:r>
            <a:r>
              <a:rPr lang="ru-RU" alt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«Гуси – лебеди», «Аленький цветочек» по С. Т. Аксакову, «Сивка – бурка», «Зимовье  зверей», «Названный отец», «Никита Кожемяка», «Конек – горбунок» П. П. Ершова, рисунки к былинам «Илья Муромец», «Алеша Попович», «Добрыня Никитич и </a:t>
            </a:r>
            <a:r>
              <a:rPr lang="ru-RU" altLang="ru-RU" sz="1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змей</a:t>
            </a:r>
            <a:r>
              <a:rPr lang="ru-RU" alt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alt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другим былинам и </a:t>
            </a:r>
            <a:r>
              <a:rPr lang="ru-RU" alt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сказкам.</a:t>
            </a:r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7032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000" dirty="0" smtClean="0">
                <a:solidFill>
                  <a:srgbClr val="C00000"/>
                </a:solidFill>
              </a:rPr>
              <a:t>СОДЕРЖАНИЕ РАБОТЫ ПО ВОЗРАСТАМ</a:t>
            </a:r>
            <a:endParaRPr lang="ru-RU" sz="30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Подготовительный возраст (6-7 лет) :</a:t>
            </a:r>
          </a:p>
          <a:p>
            <a:pPr algn="ctr">
              <a:spcBef>
                <a:spcPct val="0"/>
              </a:spcBef>
              <a:buNone/>
            </a:pPr>
            <a:r>
              <a:rPr lang="ru-RU" altLang="ru-RU" sz="2000" b="1" dirty="0">
                <a:latin typeface="Times New Roman" pitchFamily="18" charset="0"/>
                <a:cs typeface="Times New Roman" panose="02020603050405020304" pitchFamily="18" charset="0"/>
              </a:rPr>
              <a:t>Осваиваемые категории: </a:t>
            </a:r>
          </a:p>
          <a:p>
            <a:pPr algn="ctr">
              <a:spcBef>
                <a:spcPct val="0"/>
              </a:spcBef>
              <a:buNone/>
            </a:pPr>
            <a:r>
              <a:rPr lang="ru-RU" alt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ТРАДИЦИИ СЛОВА, ОБРАЗА, ДЕЛА,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ПРАЗДНИКА</a:t>
            </a:r>
          </a:p>
          <a:p>
            <a:pPr algn="ctr">
              <a:spcBef>
                <a:spcPct val="0"/>
              </a:spcBef>
              <a:buNone/>
            </a:pPr>
            <a:endParaRPr lang="ru-RU" altLang="ru-RU" sz="2000" b="1" i="1" dirty="0">
              <a:latin typeface="Times New Roman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ru-RU" alt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В Альбомы  «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Сказочное слово»</a:t>
            </a:r>
            <a:r>
              <a:rPr lang="ru-RU" alt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«Напутственное слово»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 6 – 7 лет  включены образы героев любимых народных сказок</a:t>
            </a:r>
            <a:r>
              <a:rPr lang="ru-RU" alt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ru-RU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«Царевна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лягушка», «Василиса Прекрасная», «Перышко </a:t>
            </a:r>
            <a:r>
              <a:rPr lang="ru-RU" alt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Финиста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Ясна Сокола», «Иван крестьянский сын и чудо – </a:t>
            </a:r>
            <a:r>
              <a:rPr lang="ru-RU" alt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юдо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«Морозко» и сказок А. С. Пушкина – «Сказка о мертвой царевне и о семи богатырях» и «Сказка о царе </a:t>
            </a:r>
            <a:r>
              <a:rPr lang="ru-RU" alt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Салтане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 славном и могучем богатыре князе </a:t>
            </a:r>
            <a:r>
              <a:rPr lang="ru-RU" alt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Гвидоне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Салтановиче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о прекрасной царевне Лебеди»  </a:t>
            </a:r>
            <a:r>
              <a:rPr lang="ru-RU" alt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др. литературных произведений</a:t>
            </a:r>
            <a:r>
              <a:rPr lang="ru-RU" alt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spcBef>
                <a:spcPct val="0"/>
              </a:spcBef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85018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/>
          </p:cNvSpPr>
          <p:nvPr/>
        </p:nvSpPr>
        <p:spPr bwMode="auto">
          <a:xfrm>
            <a:off x="251520" y="404664"/>
            <a:ext cx="7488832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anose="020F0502020204030204" pitchFamily="34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anose="020F0502020204030204" pitchFamily="34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anose="020F0502020204030204" pitchFamily="34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anose="020F0502020204030204" pitchFamily="34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3000" b="1" dirty="0" smtClean="0">
                <a:solidFill>
                  <a:schemeClr val="folHlink"/>
                </a:solidFill>
                <a:effectLst/>
              </a:rPr>
              <a:t>Основа патриотизма- это семья!</a:t>
            </a:r>
            <a:endParaRPr lang="ru-RU" altLang="ru-RU" sz="3000" b="1" dirty="0">
              <a:solidFill>
                <a:schemeClr val="folHlink"/>
              </a:solidFill>
              <a:effectLst/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051050"/>
            <a:ext cx="3943350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0" name="AutoShape 6"/>
          <p:cNvSpPr>
            <a:spLocks noChangeArrowheads="1"/>
          </p:cNvSpPr>
          <p:nvPr/>
        </p:nvSpPr>
        <p:spPr bwMode="auto">
          <a:xfrm>
            <a:off x="5076824" y="2492375"/>
            <a:ext cx="3815655" cy="18002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5E9EFF"/>
              </a:solidFill>
              <a:effectDag name="">
                <a:cont type="tree" name="">
                  <a:effect ref="fillLine"/>
                  <a:outerShdw dist="38100" dir="13500000" algn="br">
                    <a:srgbClr val="94BFFF"/>
                  </a:outerShdw>
                </a:cont>
                <a:cont type="tree" name="">
                  <a:effect ref="fillLine"/>
                  <a:outerShdw dist="38100" dir="2700000" algn="tl">
                    <a:srgbClr val="385E99"/>
                  </a:outerShdw>
                </a:cont>
                <a:effect ref="fillLine"/>
              </a:effectDag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20072" y="2636912"/>
            <a:ext cx="345638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Семья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это крепость, в которой можно укрыться от проблем и получить безграничную и самую искреннюю любовь.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3055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8061200" cy="1070322"/>
          </a:xfrm>
        </p:spPr>
        <p:txBody>
          <a:bodyPr/>
          <a:lstStyle/>
          <a:p>
            <a:r>
              <a:rPr lang="ru-RU" sz="3000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Формы работы с </a:t>
            </a:r>
            <a:r>
              <a:rPr lang="ru-RU" sz="3000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родителями по программе «верность родной земле»</a:t>
            </a:r>
            <a:endParaRPr lang="ru-RU" sz="3000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5885939"/>
              </p:ext>
            </p:extLst>
          </p:nvPr>
        </p:nvGraphicFramePr>
        <p:xfrm>
          <a:off x="251520" y="732320"/>
          <a:ext cx="8781280" cy="5865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736970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2024 - Год семьи в Росси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814" y="-14026"/>
            <a:ext cx="9208883" cy="687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972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908720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Правильное воспитание-это наша счастливая старость, плохое воспитание-это наше будущее горе, это наши слёзы, это наша вина перед другими людьми, перед всей страной</a:t>
            </a:r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!</a:t>
            </a:r>
          </a:p>
          <a:p>
            <a:pPr algn="r"/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А.С. Макаренко</a:t>
            </a:r>
            <a:endParaRPr lang="ru-RU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Патриотизм как фактор избирательной кампании | Рославльская правд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492896"/>
            <a:ext cx="5214681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50081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бойтесь творить, искать что-то новое, познавать неизвестное! Воспитание нравственно-патриотических чувств детей в ваших руках!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4" name="Рисунок 13" descr="1619299844_2-phonoteka_org-p-deti-bez-fona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2636912"/>
            <a:ext cx="5256584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1768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8303313"/>
      </p:ext>
    </p:extLst>
  </p:cSld>
  <p:clrMapOvr>
    <a:masterClrMapping/>
  </p:clrMapOvr>
  <p:transition spd="slow"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629150" y="3214686"/>
            <a:ext cx="4129088" cy="1785950"/>
          </a:xfrm>
        </p:spPr>
        <p:txBody>
          <a:bodyPr/>
          <a:lstStyle/>
          <a:p>
            <a:r>
              <a:rPr lang="ru-RU" sz="40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Спасибо за внимание </a:t>
            </a:r>
            <a:endParaRPr lang="en-US" sz="4000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94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1226</TotalTime>
  <Words>728</Words>
  <Application>Microsoft Office PowerPoint</Application>
  <PresentationFormat>Экран (4:3)</PresentationFormat>
  <Paragraphs>78</Paragraphs>
  <Slides>20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Arial Black</vt:lpstr>
      <vt:lpstr>Calibri</vt:lpstr>
      <vt:lpstr>Times New Roman</vt:lpstr>
      <vt:lpstr>Wingdings</vt:lpstr>
      <vt:lpstr>Тема Office</vt:lpstr>
      <vt:lpstr>Презентация PowerPoint</vt:lpstr>
      <vt:lpstr>цель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СОДЕРЖАНИЕ РАБОТЫ ПО ВОЗРАСТАМ</vt:lpstr>
      <vt:lpstr>СОДЕРЖАНИЕ РАБОТЫ ПО ВОЗРАСТАМ</vt:lpstr>
      <vt:lpstr>СОДЕРЖАНИЕ РАБОТЫ ПО ВОЗРАСТАМ</vt:lpstr>
      <vt:lpstr>СОДЕРЖАНИЕ РАБОТЫ ПО ВОЗРАСТАМ</vt:lpstr>
      <vt:lpstr>Презентация PowerPoint</vt:lpstr>
      <vt:lpstr>Формы работы с родителями по программе «верность родной земле»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DG Win&amp;Soft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EA</dc:creator>
  <cp:lastModifiedBy>Дуз</cp:lastModifiedBy>
  <cp:revision>67</cp:revision>
  <dcterms:modified xsi:type="dcterms:W3CDTF">2024-10-18T09:55:59Z</dcterms:modified>
</cp:coreProperties>
</file>